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59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144C9-9C31-4628-B4C5-2481B5DBFA2C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FFE209-6395-4F88-AC08-DAF665D7E3C6}">
      <dgm:prSet/>
      <dgm:spPr/>
      <dgm:t>
        <a:bodyPr/>
        <a:lstStyle/>
        <a:p>
          <a:r>
            <a:rPr lang="es-MX"/>
            <a:t>Porque el Arte ha servido y servirá siempre como medio, forma y fuente de expresión y trascendencia humana.</a:t>
          </a:r>
          <a:endParaRPr lang="en-US"/>
        </a:p>
      </dgm:t>
    </dgm:pt>
    <dgm:pt modelId="{18DDF401-C79E-4F7D-8E8D-B014109FEEBF}" type="parTrans" cxnId="{B3BFC165-ECE3-4486-AAF2-1C729FBE2DE6}">
      <dgm:prSet/>
      <dgm:spPr/>
      <dgm:t>
        <a:bodyPr/>
        <a:lstStyle/>
        <a:p>
          <a:endParaRPr lang="en-US"/>
        </a:p>
      </dgm:t>
    </dgm:pt>
    <dgm:pt modelId="{9B639D1F-20F6-40AD-A95E-B8B571022B57}" type="sibTrans" cxnId="{B3BFC165-ECE3-4486-AAF2-1C729FBE2DE6}">
      <dgm:prSet/>
      <dgm:spPr/>
      <dgm:t>
        <a:bodyPr/>
        <a:lstStyle/>
        <a:p>
          <a:endParaRPr lang="en-US"/>
        </a:p>
      </dgm:t>
    </dgm:pt>
    <dgm:pt modelId="{DF220DC6-A25C-4440-9E1D-FC5E2C766833}">
      <dgm:prSet/>
      <dgm:spPr/>
      <dgm:t>
        <a:bodyPr/>
        <a:lstStyle/>
        <a:p>
          <a:r>
            <a:rPr lang="es-MX"/>
            <a:t>Porque es un medio de comunicación y concientización sensible, sutil y contundente.</a:t>
          </a:r>
          <a:endParaRPr lang="en-US"/>
        </a:p>
      </dgm:t>
    </dgm:pt>
    <dgm:pt modelId="{76682E14-7681-4DA8-B26F-9F0DB270C561}" type="parTrans" cxnId="{95AA8E62-CC39-4EF0-99A9-F638FD5C6FFC}">
      <dgm:prSet/>
      <dgm:spPr/>
      <dgm:t>
        <a:bodyPr/>
        <a:lstStyle/>
        <a:p>
          <a:endParaRPr lang="en-US"/>
        </a:p>
      </dgm:t>
    </dgm:pt>
    <dgm:pt modelId="{B536A78C-0DB4-48C5-B133-B2DC77CB3889}" type="sibTrans" cxnId="{95AA8E62-CC39-4EF0-99A9-F638FD5C6FFC}">
      <dgm:prSet/>
      <dgm:spPr/>
      <dgm:t>
        <a:bodyPr/>
        <a:lstStyle/>
        <a:p>
          <a:endParaRPr lang="en-US"/>
        </a:p>
      </dgm:t>
    </dgm:pt>
    <dgm:pt modelId="{7D728F81-355B-4EA9-9D9E-5234CAD5118B}">
      <dgm:prSet/>
      <dgm:spPr/>
      <dgm:t>
        <a:bodyPr/>
        <a:lstStyle/>
        <a:p>
          <a:r>
            <a:rPr lang="es-MX"/>
            <a:t>Porque el arte como actividad creativa tiene un efecto terapéutico, liberador y de desarrollo personal.</a:t>
          </a:r>
          <a:endParaRPr lang="en-US"/>
        </a:p>
      </dgm:t>
    </dgm:pt>
    <dgm:pt modelId="{A55AB6A2-0A3C-4370-8243-ACF6F303906B}" type="parTrans" cxnId="{F1C97D99-FB93-43D5-9D38-BA0DA1AD5A2A}">
      <dgm:prSet/>
      <dgm:spPr/>
      <dgm:t>
        <a:bodyPr/>
        <a:lstStyle/>
        <a:p>
          <a:endParaRPr lang="en-US"/>
        </a:p>
      </dgm:t>
    </dgm:pt>
    <dgm:pt modelId="{4D44D35B-B776-45F4-B2BB-AEB399D6E573}" type="sibTrans" cxnId="{F1C97D99-FB93-43D5-9D38-BA0DA1AD5A2A}">
      <dgm:prSet/>
      <dgm:spPr/>
      <dgm:t>
        <a:bodyPr/>
        <a:lstStyle/>
        <a:p>
          <a:endParaRPr lang="en-US"/>
        </a:p>
      </dgm:t>
    </dgm:pt>
    <dgm:pt modelId="{612592CF-B964-4F20-AAAA-C20EDA809870}">
      <dgm:prSet/>
      <dgm:spPr/>
      <dgm:t>
        <a:bodyPr/>
        <a:lstStyle/>
        <a:p>
          <a:r>
            <a:rPr lang="es-MX"/>
            <a:t>Porque el arte sensibiliza y una sociedad sensible es una mejor sociedad.</a:t>
          </a:r>
          <a:endParaRPr lang="en-US"/>
        </a:p>
      </dgm:t>
    </dgm:pt>
    <dgm:pt modelId="{7E192B42-F566-4D2D-A302-9A2669530179}" type="parTrans" cxnId="{9FC028AE-5E44-4155-9F4B-E8623CB479E2}">
      <dgm:prSet/>
      <dgm:spPr/>
      <dgm:t>
        <a:bodyPr/>
        <a:lstStyle/>
        <a:p>
          <a:endParaRPr lang="en-US"/>
        </a:p>
      </dgm:t>
    </dgm:pt>
    <dgm:pt modelId="{30FBBF4F-2E3C-4060-A47C-6BB8FB22D348}" type="sibTrans" cxnId="{9FC028AE-5E44-4155-9F4B-E8623CB479E2}">
      <dgm:prSet/>
      <dgm:spPr/>
      <dgm:t>
        <a:bodyPr/>
        <a:lstStyle/>
        <a:p>
          <a:endParaRPr lang="en-US"/>
        </a:p>
      </dgm:t>
    </dgm:pt>
    <dgm:pt modelId="{54335F35-A525-4C62-96D6-20605BB32705}" type="pres">
      <dgm:prSet presAssocID="{173144C9-9C31-4628-B4C5-2481B5DBFA2C}" presName="diagram" presStyleCnt="0">
        <dgm:presLayoutVars>
          <dgm:dir/>
          <dgm:resizeHandles val="exact"/>
        </dgm:presLayoutVars>
      </dgm:prSet>
      <dgm:spPr/>
    </dgm:pt>
    <dgm:pt modelId="{9DCB0B64-8E16-4D7E-B516-453BDCE48D82}" type="pres">
      <dgm:prSet presAssocID="{11FFE209-6395-4F88-AC08-DAF665D7E3C6}" presName="node" presStyleLbl="node1" presStyleIdx="0" presStyleCnt="4">
        <dgm:presLayoutVars>
          <dgm:bulletEnabled val="1"/>
        </dgm:presLayoutVars>
      </dgm:prSet>
      <dgm:spPr/>
    </dgm:pt>
    <dgm:pt modelId="{85115401-F68C-4A8D-A089-B963FB9E3A13}" type="pres">
      <dgm:prSet presAssocID="{9B639D1F-20F6-40AD-A95E-B8B571022B57}" presName="sibTrans" presStyleCnt="0"/>
      <dgm:spPr/>
    </dgm:pt>
    <dgm:pt modelId="{5D6427F4-4AAE-467E-A280-1E5D45406DD2}" type="pres">
      <dgm:prSet presAssocID="{DF220DC6-A25C-4440-9E1D-FC5E2C766833}" presName="node" presStyleLbl="node1" presStyleIdx="1" presStyleCnt="4">
        <dgm:presLayoutVars>
          <dgm:bulletEnabled val="1"/>
        </dgm:presLayoutVars>
      </dgm:prSet>
      <dgm:spPr/>
    </dgm:pt>
    <dgm:pt modelId="{91157B32-D5B7-4F1A-BF98-7AEC8AEB1454}" type="pres">
      <dgm:prSet presAssocID="{B536A78C-0DB4-48C5-B133-B2DC77CB3889}" presName="sibTrans" presStyleCnt="0"/>
      <dgm:spPr/>
    </dgm:pt>
    <dgm:pt modelId="{8ACD3DCD-2829-4F54-A63B-A7AE032F468C}" type="pres">
      <dgm:prSet presAssocID="{7D728F81-355B-4EA9-9D9E-5234CAD5118B}" presName="node" presStyleLbl="node1" presStyleIdx="2" presStyleCnt="4">
        <dgm:presLayoutVars>
          <dgm:bulletEnabled val="1"/>
        </dgm:presLayoutVars>
      </dgm:prSet>
      <dgm:spPr/>
    </dgm:pt>
    <dgm:pt modelId="{62FB7CB7-D479-4F23-B97E-12483F408294}" type="pres">
      <dgm:prSet presAssocID="{4D44D35B-B776-45F4-B2BB-AEB399D6E573}" presName="sibTrans" presStyleCnt="0"/>
      <dgm:spPr/>
    </dgm:pt>
    <dgm:pt modelId="{606DB357-7DFF-4C30-98FC-36D4037110A7}" type="pres">
      <dgm:prSet presAssocID="{612592CF-B964-4F20-AAAA-C20EDA809870}" presName="node" presStyleLbl="node1" presStyleIdx="3" presStyleCnt="4">
        <dgm:presLayoutVars>
          <dgm:bulletEnabled val="1"/>
        </dgm:presLayoutVars>
      </dgm:prSet>
      <dgm:spPr/>
    </dgm:pt>
  </dgm:ptLst>
  <dgm:cxnLst>
    <dgm:cxn modelId="{51F6770F-4781-46DB-995D-07569D883812}" type="presOf" srcId="{173144C9-9C31-4628-B4C5-2481B5DBFA2C}" destId="{54335F35-A525-4C62-96D6-20605BB32705}" srcOrd="0" destOrd="0" presId="urn:microsoft.com/office/officeart/2005/8/layout/default"/>
    <dgm:cxn modelId="{95AA8E62-CC39-4EF0-99A9-F638FD5C6FFC}" srcId="{173144C9-9C31-4628-B4C5-2481B5DBFA2C}" destId="{DF220DC6-A25C-4440-9E1D-FC5E2C766833}" srcOrd="1" destOrd="0" parTransId="{76682E14-7681-4DA8-B26F-9F0DB270C561}" sibTransId="{B536A78C-0DB4-48C5-B133-B2DC77CB3889}"/>
    <dgm:cxn modelId="{B3BFC165-ECE3-4486-AAF2-1C729FBE2DE6}" srcId="{173144C9-9C31-4628-B4C5-2481B5DBFA2C}" destId="{11FFE209-6395-4F88-AC08-DAF665D7E3C6}" srcOrd="0" destOrd="0" parTransId="{18DDF401-C79E-4F7D-8E8D-B014109FEEBF}" sibTransId="{9B639D1F-20F6-40AD-A95E-B8B571022B57}"/>
    <dgm:cxn modelId="{520A844C-EA9B-4719-9F6C-F29F6EA392E4}" type="presOf" srcId="{11FFE209-6395-4F88-AC08-DAF665D7E3C6}" destId="{9DCB0B64-8E16-4D7E-B516-453BDCE48D82}" srcOrd="0" destOrd="0" presId="urn:microsoft.com/office/officeart/2005/8/layout/default"/>
    <dgm:cxn modelId="{063AA57A-149D-4A24-A86D-2CE666010154}" type="presOf" srcId="{7D728F81-355B-4EA9-9D9E-5234CAD5118B}" destId="{8ACD3DCD-2829-4F54-A63B-A7AE032F468C}" srcOrd="0" destOrd="0" presId="urn:microsoft.com/office/officeart/2005/8/layout/default"/>
    <dgm:cxn modelId="{F1C97D99-FB93-43D5-9D38-BA0DA1AD5A2A}" srcId="{173144C9-9C31-4628-B4C5-2481B5DBFA2C}" destId="{7D728F81-355B-4EA9-9D9E-5234CAD5118B}" srcOrd="2" destOrd="0" parTransId="{A55AB6A2-0A3C-4370-8243-ACF6F303906B}" sibTransId="{4D44D35B-B776-45F4-B2BB-AEB399D6E573}"/>
    <dgm:cxn modelId="{9FC028AE-5E44-4155-9F4B-E8623CB479E2}" srcId="{173144C9-9C31-4628-B4C5-2481B5DBFA2C}" destId="{612592CF-B964-4F20-AAAA-C20EDA809870}" srcOrd="3" destOrd="0" parTransId="{7E192B42-F566-4D2D-A302-9A2669530179}" sibTransId="{30FBBF4F-2E3C-4060-A47C-6BB8FB22D348}"/>
    <dgm:cxn modelId="{BD9A21CF-2996-4809-AC38-4188704676ED}" type="presOf" srcId="{DF220DC6-A25C-4440-9E1D-FC5E2C766833}" destId="{5D6427F4-4AAE-467E-A280-1E5D45406DD2}" srcOrd="0" destOrd="0" presId="urn:microsoft.com/office/officeart/2005/8/layout/default"/>
    <dgm:cxn modelId="{9101FFDD-528A-4CB8-B497-824C620A562B}" type="presOf" srcId="{612592CF-B964-4F20-AAAA-C20EDA809870}" destId="{606DB357-7DFF-4C30-98FC-36D4037110A7}" srcOrd="0" destOrd="0" presId="urn:microsoft.com/office/officeart/2005/8/layout/default"/>
    <dgm:cxn modelId="{364A84D6-5E59-4CB8-A009-CA5446B4134A}" type="presParOf" srcId="{54335F35-A525-4C62-96D6-20605BB32705}" destId="{9DCB0B64-8E16-4D7E-B516-453BDCE48D82}" srcOrd="0" destOrd="0" presId="urn:microsoft.com/office/officeart/2005/8/layout/default"/>
    <dgm:cxn modelId="{96A74649-61E1-4416-95AE-9C690A5F0639}" type="presParOf" srcId="{54335F35-A525-4C62-96D6-20605BB32705}" destId="{85115401-F68C-4A8D-A089-B963FB9E3A13}" srcOrd="1" destOrd="0" presId="urn:microsoft.com/office/officeart/2005/8/layout/default"/>
    <dgm:cxn modelId="{C54B2AE1-A9DA-4A2F-A5F3-9B3BB4774C71}" type="presParOf" srcId="{54335F35-A525-4C62-96D6-20605BB32705}" destId="{5D6427F4-4AAE-467E-A280-1E5D45406DD2}" srcOrd="2" destOrd="0" presId="urn:microsoft.com/office/officeart/2005/8/layout/default"/>
    <dgm:cxn modelId="{0DD57AAF-73AB-46AB-A3A3-EE1B17F0D351}" type="presParOf" srcId="{54335F35-A525-4C62-96D6-20605BB32705}" destId="{91157B32-D5B7-4F1A-BF98-7AEC8AEB1454}" srcOrd="3" destOrd="0" presId="urn:microsoft.com/office/officeart/2005/8/layout/default"/>
    <dgm:cxn modelId="{B2350839-9200-41FB-AFE5-082A673B856C}" type="presParOf" srcId="{54335F35-A525-4C62-96D6-20605BB32705}" destId="{8ACD3DCD-2829-4F54-A63B-A7AE032F468C}" srcOrd="4" destOrd="0" presId="urn:microsoft.com/office/officeart/2005/8/layout/default"/>
    <dgm:cxn modelId="{18C7E31E-BCD4-4FA5-8BCA-80F240CDAA6F}" type="presParOf" srcId="{54335F35-A525-4C62-96D6-20605BB32705}" destId="{62FB7CB7-D479-4F23-B97E-12483F408294}" srcOrd="5" destOrd="0" presId="urn:microsoft.com/office/officeart/2005/8/layout/default"/>
    <dgm:cxn modelId="{6735E01A-EDF9-43B7-80E6-72FB354B9F90}" type="presParOf" srcId="{54335F35-A525-4C62-96D6-20605BB32705}" destId="{606DB357-7DFF-4C30-98FC-36D4037110A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86AE8-1D02-4990-A1CE-35834091D477}" type="doc">
      <dgm:prSet loTypeId="urn:microsoft.com/office/officeart/2005/8/layout/cycle1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500919-7A15-4EB8-ACD0-385B561AE16E}">
      <dgm:prSet/>
      <dgm:spPr/>
      <dgm:t>
        <a:bodyPr/>
        <a:lstStyle/>
        <a:p>
          <a:r>
            <a:rPr lang="es-MX"/>
            <a:t>Para acercar a públicos distintos a expresiones artísticas diversas.</a:t>
          </a:r>
          <a:endParaRPr lang="en-US"/>
        </a:p>
      </dgm:t>
    </dgm:pt>
    <dgm:pt modelId="{2B38ED30-5864-4F69-99C6-0490C92B09E7}" type="parTrans" cxnId="{1DC88644-8D13-4104-909E-266A2C01EE9B}">
      <dgm:prSet/>
      <dgm:spPr/>
      <dgm:t>
        <a:bodyPr/>
        <a:lstStyle/>
        <a:p>
          <a:endParaRPr lang="en-US"/>
        </a:p>
      </dgm:t>
    </dgm:pt>
    <dgm:pt modelId="{EA90F87F-AEE4-4DB5-9C63-18B7F835F989}" type="sibTrans" cxnId="{1DC88644-8D13-4104-909E-266A2C01EE9B}">
      <dgm:prSet/>
      <dgm:spPr/>
      <dgm:t>
        <a:bodyPr/>
        <a:lstStyle/>
        <a:p>
          <a:endParaRPr lang="en-US"/>
        </a:p>
      </dgm:t>
    </dgm:pt>
    <dgm:pt modelId="{8492B2C4-0234-43DE-B1D2-B9D66034BFA2}">
      <dgm:prSet/>
      <dgm:spPr/>
      <dgm:t>
        <a:bodyPr/>
        <a:lstStyle/>
        <a:p>
          <a:r>
            <a:rPr lang="es-MX"/>
            <a:t>Para apoyar a artistas de distintas trayectorias a tener un mejor desarrollo.</a:t>
          </a:r>
          <a:endParaRPr lang="en-US"/>
        </a:p>
      </dgm:t>
    </dgm:pt>
    <dgm:pt modelId="{44108FED-46E4-4F79-97FD-332350DA63C7}" type="parTrans" cxnId="{43A3CBA0-3B42-49E3-A6A9-4ACA7EB69DAD}">
      <dgm:prSet/>
      <dgm:spPr/>
      <dgm:t>
        <a:bodyPr/>
        <a:lstStyle/>
        <a:p>
          <a:endParaRPr lang="en-US"/>
        </a:p>
      </dgm:t>
    </dgm:pt>
    <dgm:pt modelId="{09A7045C-C29D-4419-8970-686967C02546}" type="sibTrans" cxnId="{43A3CBA0-3B42-49E3-A6A9-4ACA7EB69DAD}">
      <dgm:prSet/>
      <dgm:spPr/>
      <dgm:t>
        <a:bodyPr/>
        <a:lstStyle/>
        <a:p>
          <a:endParaRPr lang="en-US"/>
        </a:p>
      </dgm:t>
    </dgm:pt>
    <dgm:pt modelId="{4F87DE2F-879F-4122-BADE-B99F3FC4A15D}">
      <dgm:prSet/>
      <dgm:spPr/>
      <dgm:t>
        <a:bodyPr/>
        <a:lstStyle/>
        <a:p>
          <a:r>
            <a:rPr lang="es-MX"/>
            <a:t>Para apoyar causas sociales que demanda la sociedad.</a:t>
          </a:r>
          <a:endParaRPr lang="en-US"/>
        </a:p>
      </dgm:t>
    </dgm:pt>
    <dgm:pt modelId="{2491C213-64C9-4DEB-96E4-B29B775D44A8}" type="parTrans" cxnId="{33F7A1E5-038C-4BD9-BA4F-449D73BCC6DA}">
      <dgm:prSet/>
      <dgm:spPr/>
      <dgm:t>
        <a:bodyPr/>
        <a:lstStyle/>
        <a:p>
          <a:endParaRPr lang="en-US"/>
        </a:p>
      </dgm:t>
    </dgm:pt>
    <dgm:pt modelId="{3E099B0A-39CD-4390-A3A1-52D73BF706F6}" type="sibTrans" cxnId="{33F7A1E5-038C-4BD9-BA4F-449D73BCC6DA}">
      <dgm:prSet/>
      <dgm:spPr/>
      <dgm:t>
        <a:bodyPr/>
        <a:lstStyle/>
        <a:p>
          <a:endParaRPr lang="en-US"/>
        </a:p>
      </dgm:t>
    </dgm:pt>
    <dgm:pt modelId="{F01598DF-A1C9-4E6D-8BB9-86B0238D79E4}" type="pres">
      <dgm:prSet presAssocID="{6F386AE8-1D02-4990-A1CE-35834091D477}" presName="cycle" presStyleCnt="0">
        <dgm:presLayoutVars>
          <dgm:dir/>
          <dgm:resizeHandles val="exact"/>
        </dgm:presLayoutVars>
      </dgm:prSet>
      <dgm:spPr/>
    </dgm:pt>
    <dgm:pt modelId="{7E7247C1-58EB-41EB-9E50-677CB072125C}" type="pres">
      <dgm:prSet presAssocID="{AC500919-7A15-4EB8-ACD0-385B561AE16E}" presName="dummy" presStyleCnt="0"/>
      <dgm:spPr/>
    </dgm:pt>
    <dgm:pt modelId="{31D9012A-CD88-42B4-AEDF-2EB2BB095ABC}" type="pres">
      <dgm:prSet presAssocID="{AC500919-7A15-4EB8-ACD0-385B561AE16E}" presName="node" presStyleLbl="revTx" presStyleIdx="0" presStyleCnt="3">
        <dgm:presLayoutVars>
          <dgm:bulletEnabled val="1"/>
        </dgm:presLayoutVars>
      </dgm:prSet>
      <dgm:spPr/>
    </dgm:pt>
    <dgm:pt modelId="{7725DF17-448C-40E2-9E89-554EF84C162E}" type="pres">
      <dgm:prSet presAssocID="{EA90F87F-AEE4-4DB5-9C63-18B7F835F989}" presName="sibTrans" presStyleLbl="node1" presStyleIdx="0" presStyleCnt="3"/>
      <dgm:spPr/>
    </dgm:pt>
    <dgm:pt modelId="{B12202DF-6FC0-4B59-8C2C-956D3BD60515}" type="pres">
      <dgm:prSet presAssocID="{8492B2C4-0234-43DE-B1D2-B9D66034BFA2}" presName="dummy" presStyleCnt="0"/>
      <dgm:spPr/>
    </dgm:pt>
    <dgm:pt modelId="{AE52E12D-B6A8-49E7-A23C-9832643E0127}" type="pres">
      <dgm:prSet presAssocID="{8492B2C4-0234-43DE-B1D2-B9D66034BFA2}" presName="node" presStyleLbl="revTx" presStyleIdx="1" presStyleCnt="3">
        <dgm:presLayoutVars>
          <dgm:bulletEnabled val="1"/>
        </dgm:presLayoutVars>
      </dgm:prSet>
      <dgm:spPr/>
    </dgm:pt>
    <dgm:pt modelId="{34E4C8CE-52F8-4DBA-8470-15ADCB739365}" type="pres">
      <dgm:prSet presAssocID="{09A7045C-C29D-4419-8970-686967C02546}" presName="sibTrans" presStyleLbl="node1" presStyleIdx="1" presStyleCnt="3"/>
      <dgm:spPr/>
    </dgm:pt>
    <dgm:pt modelId="{F740E7FB-0F0A-4B28-8A0B-D94E722C8FF4}" type="pres">
      <dgm:prSet presAssocID="{4F87DE2F-879F-4122-BADE-B99F3FC4A15D}" presName="dummy" presStyleCnt="0"/>
      <dgm:spPr/>
    </dgm:pt>
    <dgm:pt modelId="{E0E64DAC-CD93-4847-8472-5FAECB3529ED}" type="pres">
      <dgm:prSet presAssocID="{4F87DE2F-879F-4122-BADE-B99F3FC4A15D}" presName="node" presStyleLbl="revTx" presStyleIdx="2" presStyleCnt="3">
        <dgm:presLayoutVars>
          <dgm:bulletEnabled val="1"/>
        </dgm:presLayoutVars>
      </dgm:prSet>
      <dgm:spPr/>
    </dgm:pt>
    <dgm:pt modelId="{3FAB10A1-0AA4-474A-8B0A-8A5A415B46A9}" type="pres">
      <dgm:prSet presAssocID="{3E099B0A-39CD-4390-A3A1-52D73BF706F6}" presName="sibTrans" presStyleLbl="node1" presStyleIdx="2" presStyleCnt="3"/>
      <dgm:spPr/>
    </dgm:pt>
  </dgm:ptLst>
  <dgm:cxnLst>
    <dgm:cxn modelId="{9C63631A-59D0-4BB8-B88F-FA5DB09B8D1A}" type="presOf" srcId="{6F386AE8-1D02-4990-A1CE-35834091D477}" destId="{F01598DF-A1C9-4E6D-8BB9-86B0238D79E4}" srcOrd="0" destOrd="0" presId="urn:microsoft.com/office/officeart/2005/8/layout/cycle1"/>
    <dgm:cxn modelId="{F50A9A25-42E3-4294-A47E-89D1901DFA8E}" type="presOf" srcId="{AC500919-7A15-4EB8-ACD0-385B561AE16E}" destId="{31D9012A-CD88-42B4-AEDF-2EB2BB095ABC}" srcOrd="0" destOrd="0" presId="urn:microsoft.com/office/officeart/2005/8/layout/cycle1"/>
    <dgm:cxn modelId="{1DC88644-8D13-4104-909E-266A2C01EE9B}" srcId="{6F386AE8-1D02-4990-A1CE-35834091D477}" destId="{AC500919-7A15-4EB8-ACD0-385B561AE16E}" srcOrd="0" destOrd="0" parTransId="{2B38ED30-5864-4F69-99C6-0490C92B09E7}" sibTransId="{EA90F87F-AEE4-4DB5-9C63-18B7F835F989}"/>
    <dgm:cxn modelId="{2AE38445-1260-49E8-B2D1-705E6BA1D4C6}" type="presOf" srcId="{3E099B0A-39CD-4390-A3A1-52D73BF706F6}" destId="{3FAB10A1-0AA4-474A-8B0A-8A5A415B46A9}" srcOrd="0" destOrd="0" presId="urn:microsoft.com/office/officeart/2005/8/layout/cycle1"/>
    <dgm:cxn modelId="{43A3CBA0-3B42-49E3-A6A9-4ACA7EB69DAD}" srcId="{6F386AE8-1D02-4990-A1CE-35834091D477}" destId="{8492B2C4-0234-43DE-B1D2-B9D66034BFA2}" srcOrd="1" destOrd="0" parTransId="{44108FED-46E4-4F79-97FD-332350DA63C7}" sibTransId="{09A7045C-C29D-4419-8970-686967C02546}"/>
    <dgm:cxn modelId="{A3F280E2-E14B-4318-9F9F-02967A11D879}" type="presOf" srcId="{09A7045C-C29D-4419-8970-686967C02546}" destId="{34E4C8CE-52F8-4DBA-8470-15ADCB739365}" srcOrd="0" destOrd="0" presId="urn:microsoft.com/office/officeart/2005/8/layout/cycle1"/>
    <dgm:cxn modelId="{33F7A1E5-038C-4BD9-BA4F-449D73BCC6DA}" srcId="{6F386AE8-1D02-4990-A1CE-35834091D477}" destId="{4F87DE2F-879F-4122-BADE-B99F3FC4A15D}" srcOrd="2" destOrd="0" parTransId="{2491C213-64C9-4DEB-96E4-B29B775D44A8}" sibTransId="{3E099B0A-39CD-4390-A3A1-52D73BF706F6}"/>
    <dgm:cxn modelId="{E95A35E7-3C48-4E0F-AAAC-DA012F8ED23C}" type="presOf" srcId="{4F87DE2F-879F-4122-BADE-B99F3FC4A15D}" destId="{E0E64DAC-CD93-4847-8472-5FAECB3529ED}" srcOrd="0" destOrd="0" presId="urn:microsoft.com/office/officeart/2005/8/layout/cycle1"/>
    <dgm:cxn modelId="{1DA4B8E9-CEBF-4FE1-BEC8-AE47E8431A06}" type="presOf" srcId="{8492B2C4-0234-43DE-B1D2-B9D66034BFA2}" destId="{AE52E12D-B6A8-49E7-A23C-9832643E0127}" srcOrd="0" destOrd="0" presId="urn:microsoft.com/office/officeart/2005/8/layout/cycle1"/>
    <dgm:cxn modelId="{B8E1C6E9-BBD1-4BFF-B782-0B82FDE8B96E}" type="presOf" srcId="{EA90F87F-AEE4-4DB5-9C63-18B7F835F989}" destId="{7725DF17-448C-40E2-9E89-554EF84C162E}" srcOrd="0" destOrd="0" presId="urn:microsoft.com/office/officeart/2005/8/layout/cycle1"/>
    <dgm:cxn modelId="{573CF01E-967F-455F-A93A-7D2B64A7E6BA}" type="presParOf" srcId="{F01598DF-A1C9-4E6D-8BB9-86B0238D79E4}" destId="{7E7247C1-58EB-41EB-9E50-677CB072125C}" srcOrd="0" destOrd="0" presId="urn:microsoft.com/office/officeart/2005/8/layout/cycle1"/>
    <dgm:cxn modelId="{EC96A06A-9348-4D34-8394-46F2E09B1C24}" type="presParOf" srcId="{F01598DF-A1C9-4E6D-8BB9-86B0238D79E4}" destId="{31D9012A-CD88-42B4-AEDF-2EB2BB095ABC}" srcOrd="1" destOrd="0" presId="urn:microsoft.com/office/officeart/2005/8/layout/cycle1"/>
    <dgm:cxn modelId="{B24CA8E9-78DC-4258-B7F0-A0912765BE48}" type="presParOf" srcId="{F01598DF-A1C9-4E6D-8BB9-86B0238D79E4}" destId="{7725DF17-448C-40E2-9E89-554EF84C162E}" srcOrd="2" destOrd="0" presId="urn:microsoft.com/office/officeart/2005/8/layout/cycle1"/>
    <dgm:cxn modelId="{6D2610BE-BCF3-4414-BA2B-09E3A0D028FE}" type="presParOf" srcId="{F01598DF-A1C9-4E6D-8BB9-86B0238D79E4}" destId="{B12202DF-6FC0-4B59-8C2C-956D3BD60515}" srcOrd="3" destOrd="0" presId="urn:microsoft.com/office/officeart/2005/8/layout/cycle1"/>
    <dgm:cxn modelId="{86FD5333-AD86-4704-A817-4EB9D4B6D0DD}" type="presParOf" srcId="{F01598DF-A1C9-4E6D-8BB9-86B0238D79E4}" destId="{AE52E12D-B6A8-49E7-A23C-9832643E0127}" srcOrd="4" destOrd="0" presId="urn:microsoft.com/office/officeart/2005/8/layout/cycle1"/>
    <dgm:cxn modelId="{0BA625E1-2EB4-42AA-8621-1C96097587EC}" type="presParOf" srcId="{F01598DF-A1C9-4E6D-8BB9-86B0238D79E4}" destId="{34E4C8CE-52F8-4DBA-8470-15ADCB739365}" srcOrd="5" destOrd="0" presId="urn:microsoft.com/office/officeart/2005/8/layout/cycle1"/>
    <dgm:cxn modelId="{B4E1B793-4D40-4F40-B761-450F05D5A485}" type="presParOf" srcId="{F01598DF-A1C9-4E6D-8BB9-86B0238D79E4}" destId="{F740E7FB-0F0A-4B28-8A0B-D94E722C8FF4}" srcOrd="6" destOrd="0" presId="urn:microsoft.com/office/officeart/2005/8/layout/cycle1"/>
    <dgm:cxn modelId="{12F9D759-E2E1-4E62-B66F-E114CC36563D}" type="presParOf" srcId="{F01598DF-A1C9-4E6D-8BB9-86B0238D79E4}" destId="{E0E64DAC-CD93-4847-8472-5FAECB3529ED}" srcOrd="7" destOrd="0" presId="urn:microsoft.com/office/officeart/2005/8/layout/cycle1"/>
    <dgm:cxn modelId="{E1D9BB6E-FD39-4B25-8D28-7D7B1545168D}" type="presParOf" srcId="{F01598DF-A1C9-4E6D-8BB9-86B0238D79E4}" destId="{3FAB10A1-0AA4-474A-8B0A-8A5A415B46A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48609-9889-4C3E-89A2-6ED37A727B5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1C32F399-90DF-4380-8955-FC152C836E37}">
      <dgm:prSet/>
      <dgm:spPr/>
      <dgm:t>
        <a:bodyPr/>
        <a:lstStyle/>
        <a:p>
          <a:pPr>
            <a:defRPr cap="all"/>
          </a:pPr>
          <a:r>
            <a:rPr lang="es-MX"/>
            <a:t>Asociaciones y fundaciones  con diversas causas.</a:t>
          </a:r>
          <a:endParaRPr lang="en-US"/>
        </a:p>
      </dgm:t>
    </dgm:pt>
    <dgm:pt modelId="{2EB0AF50-1577-443F-BF83-6F6FB269B109}" type="parTrans" cxnId="{B5B7F7CD-69B3-49D2-B21F-6CDF85A149B7}">
      <dgm:prSet/>
      <dgm:spPr/>
      <dgm:t>
        <a:bodyPr/>
        <a:lstStyle/>
        <a:p>
          <a:endParaRPr lang="en-US"/>
        </a:p>
      </dgm:t>
    </dgm:pt>
    <dgm:pt modelId="{F367990C-E06E-4F87-B3B2-62E6FED7724F}" type="sibTrans" cxnId="{B5B7F7CD-69B3-49D2-B21F-6CDF85A149B7}">
      <dgm:prSet/>
      <dgm:spPr/>
      <dgm:t>
        <a:bodyPr/>
        <a:lstStyle/>
        <a:p>
          <a:endParaRPr lang="en-US"/>
        </a:p>
      </dgm:t>
    </dgm:pt>
    <dgm:pt modelId="{B949FA50-AEA0-4E8B-9DCB-7272F1CF99BD}">
      <dgm:prSet/>
      <dgm:spPr/>
      <dgm:t>
        <a:bodyPr/>
        <a:lstStyle/>
        <a:p>
          <a:pPr>
            <a:defRPr cap="all"/>
          </a:pPr>
          <a:r>
            <a:rPr lang="es-MX"/>
            <a:t>Artistas</a:t>
          </a:r>
          <a:endParaRPr lang="en-US"/>
        </a:p>
      </dgm:t>
    </dgm:pt>
    <dgm:pt modelId="{E1580A07-95D5-47FC-84D8-C943DC1D79CD}" type="parTrans" cxnId="{91765246-6430-4206-92C9-5F17F272D9D6}">
      <dgm:prSet/>
      <dgm:spPr/>
      <dgm:t>
        <a:bodyPr/>
        <a:lstStyle/>
        <a:p>
          <a:endParaRPr lang="en-US"/>
        </a:p>
      </dgm:t>
    </dgm:pt>
    <dgm:pt modelId="{001F8895-49C5-49CD-84A7-28DE70B27384}" type="sibTrans" cxnId="{91765246-6430-4206-92C9-5F17F272D9D6}">
      <dgm:prSet/>
      <dgm:spPr/>
      <dgm:t>
        <a:bodyPr/>
        <a:lstStyle/>
        <a:p>
          <a:endParaRPr lang="en-US"/>
        </a:p>
      </dgm:t>
    </dgm:pt>
    <dgm:pt modelId="{69C6AB6A-B969-45F1-B124-1A238625DAE0}">
      <dgm:prSet/>
      <dgm:spPr/>
      <dgm:t>
        <a:bodyPr/>
        <a:lstStyle/>
        <a:p>
          <a:pPr>
            <a:defRPr cap="all"/>
          </a:pPr>
          <a:r>
            <a:rPr lang="en-US"/>
            <a:t>Público y Sociedad</a:t>
          </a:r>
        </a:p>
      </dgm:t>
    </dgm:pt>
    <dgm:pt modelId="{1431B782-9E74-40CE-8D68-328673EE3343}" type="parTrans" cxnId="{A03C74AD-A459-4602-9338-946BDB0B067D}">
      <dgm:prSet/>
      <dgm:spPr/>
      <dgm:t>
        <a:bodyPr/>
        <a:lstStyle/>
        <a:p>
          <a:endParaRPr lang="en-US"/>
        </a:p>
      </dgm:t>
    </dgm:pt>
    <dgm:pt modelId="{49E9BE89-2B62-4062-BAE5-907150941230}" type="sibTrans" cxnId="{A03C74AD-A459-4602-9338-946BDB0B067D}">
      <dgm:prSet/>
      <dgm:spPr/>
      <dgm:t>
        <a:bodyPr/>
        <a:lstStyle/>
        <a:p>
          <a:endParaRPr lang="en-US"/>
        </a:p>
      </dgm:t>
    </dgm:pt>
    <dgm:pt modelId="{528799E6-5EF7-483D-894B-160E26F33BB6}" type="pres">
      <dgm:prSet presAssocID="{3D248609-9889-4C3E-89A2-6ED37A727B53}" presName="root" presStyleCnt="0">
        <dgm:presLayoutVars>
          <dgm:dir/>
          <dgm:resizeHandles val="exact"/>
        </dgm:presLayoutVars>
      </dgm:prSet>
      <dgm:spPr/>
    </dgm:pt>
    <dgm:pt modelId="{886E4C84-F44E-4EEE-8DF9-69867BAB7797}" type="pres">
      <dgm:prSet presAssocID="{1C32F399-90DF-4380-8955-FC152C836E37}" presName="compNode" presStyleCnt="0"/>
      <dgm:spPr/>
    </dgm:pt>
    <dgm:pt modelId="{D8245851-7A52-4749-BEF4-E0BD4DAA3C25}" type="pres">
      <dgm:prSet presAssocID="{1C32F399-90DF-4380-8955-FC152C836E3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4600ABF-2727-4E3A-91E5-99C4546222DB}" type="pres">
      <dgm:prSet presAssocID="{1C32F399-90DF-4380-8955-FC152C836E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918EC69-2410-4B2C-B3BE-1493548DB5AB}" type="pres">
      <dgm:prSet presAssocID="{1C32F399-90DF-4380-8955-FC152C836E37}" presName="spaceRect" presStyleCnt="0"/>
      <dgm:spPr/>
    </dgm:pt>
    <dgm:pt modelId="{4384D3CD-3617-41FB-B20E-EBF726D3EDF0}" type="pres">
      <dgm:prSet presAssocID="{1C32F399-90DF-4380-8955-FC152C836E37}" presName="textRect" presStyleLbl="revTx" presStyleIdx="0" presStyleCnt="3">
        <dgm:presLayoutVars>
          <dgm:chMax val="1"/>
          <dgm:chPref val="1"/>
        </dgm:presLayoutVars>
      </dgm:prSet>
      <dgm:spPr/>
    </dgm:pt>
    <dgm:pt modelId="{368A8AD0-5B04-4B33-81FD-B66E737B83E4}" type="pres">
      <dgm:prSet presAssocID="{F367990C-E06E-4F87-B3B2-62E6FED7724F}" presName="sibTrans" presStyleCnt="0"/>
      <dgm:spPr/>
    </dgm:pt>
    <dgm:pt modelId="{34F6B811-1EE1-4F68-9455-639237B74D60}" type="pres">
      <dgm:prSet presAssocID="{B949FA50-AEA0-4E8B-9DCB-7272F1CF99BD}" presName="compNode" presStyleCnt="0"/>
      <dgm:spPr/>
    </dgm:pt>
    <dgm:pt modelId="{786F966D-10C7-46A7-BE11-D28070503A06}" type="pres">
      <dgm:prSet presAssocID="{B949FA50-AEA0-4E8B-9DCB-7272F1CF99B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376AE93-0D72-4E2F-9112-FEAE9253B0CD}" type="pres">
      <dgm:prSet presAssocID="{B949FA50-AEA0-4E8B-9DCB-7272F1CF99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30927115-1BB5-408F-895E-CAD5E7A2662F}" type="pres">
      <dgm:prSet presAssocID="{B949FA50-AEA0-4E8B-9DCB-7272F1CF99BD}" presName="spaceRect" presStyleCnt="0"/>
      <dgm:spPr/>
    </dgm:pt>
    <dgm:pt modelId="{EB3F2C41-AB1C-43FD-9EB1-368FD8E9F160}" type="pres">
      <dgm:prSet presAssocID="{B949FA50-AEA0-4E8B-9DCB-7272F1CF99BD}" presName="textRect" presStyleLbl="revTx" presStyleIdx="1" presStyleCnt="3">
        <dgm:presLayoutVars>
          <dgm:chMax val="1"/>
          <dgm:chPref val="1"/>
        </dgm:presLayoutVars>
      </dgm:prSet>
      <dgm:spPr/>
    </dgm:pt>
    <dgm:pt modelId="{0C8E09A7-2FCC-48A1-8149-A569EEF7B209}" type="pres">
      <dgm:prSet presAssocID="{001F8895-49C5-49CD-84A7-28DE70B27384}" presName="sibTrans" presStyleCnt="0"/>
      <dgm:spPr/>
    </dgm:pt>
    <dgm:pt modelId="{1D432382-4ECB-487A-A131-E2AF6AB10E8A}" type="pres">
      <dgm:prSet presAssocID="{69C6AB6A-B969-45F1-B124-1A238625DAE0}" presName="compNode" presStyleCnt="0"/>
      <dgm:spPr/>
    </dgm:pt>
    <dgm:pt modelId="{0CA0A61C-BED0-400D-AA29-BFC2D3EB794A}" type="pres">
      <dgm:prSet presAssocID="{69C6AB6A-B969-45F1-B124-1A238625DAE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47CC21D-80AD-4B4F-ABEB-764081D3EBF5}" type="pres">
      <dgm:prSet presAssocID="{69C6AB6A-B969-45F1-B124-1A238625DA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6DCDBF9-4710-4BC7-AFE1-C67FBF2F909D}" type="pres">
      <dgm:prSet presAssocID="{69C6AB6A-B969-45F1-B124-1A238625DAE0}" presName="spaceRect" presStyleCnt="0"/>
      <dgm:spPr/>
    </dgm:pt>
    <dgm:pt modelId="{D31C886F-0BEE-49D5-AF40-94656FA2464D}" type="pres">
      <dgm:prSet presAssocID="{69C6AB6A-B969-45F1-B124-1A238625DAE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DF3851B-312F-422B-B3F0-DF47AB95E3ED}" type="presOf" srcId="{69C6AB6A-B969-45F1-B124-1A238625DAE0}" destId="{D31C886F-0BEE-49D5-AF40-94656FA2464D}" srcOrd="0" destOrd="0" presId="urn:microsoft.com/office/officeart/2018/5/layout/IconLeafLabelList"/>
    <dgm:cxn modelId="{F011A82D-937E-4C85-9A0D-0DDEA723B3F8}" type="presOf" srcId="{B949FA50-AEA0-4E8B-9DCB-7272F1CF99BD}" destId="{EB3F2C41-AB1C-43FD-9EB1-368FD8E9F160}" srcOrd="0" destOrd="0" presId="urn:microsoft.com/office/officeart/2018/5/layout/IconLeafLabelList"/>
    <dgm:cxn modelId="{91765246-6430-4206-92C9-5F17F272D9D6}" srcId="{3D248609-9889-4C3E-89A2-6ED37A727B53}" destId="{B949FA50-AEA0-4E8B-9DCB-7272F1CF99BD}" srcOrd="1" destOrd="0" parTransId="{E1580A07-95D5-47FC-84D8-C943DC1D79CD}" sibTransId="{001F8895-49C5-49CD-84A7-28DE70B27384}"/>
    <dgm:cxn modelId="{5C23DEA2-CE96-4E07-91DB-ED57911B4C6D}" type="presOf" srcId="{3D248609-9889-4C3E-89A2-6ED37A727B53}" destId="{528799E6-5EF7-483D-894B-160E26F33BB6}" srcOrd="0" destOrd="0" presId="urn:microsoft.com/office/officeart/2018/5/layout/IconLeafLabelList"/>
    <dgm:cxn modelId="{A03C74AD-A459-4602-9338-946BDB0B067D}" srcId="{3D248609-9889-4C3E-89A2-6ED37A727B53}" destId="{69C6AB6A-B969-45F1-B124-1A238625DAE0}" srcOrd="2" destOrd="0" parTransId="{1431B782-9E74-40CE-8D68-328673EE3343}" sibTransId="{49E9BE89-2B62-4062-BAE5-907150941230}"/>
    <dgm:cxn modelId="{B5B7F7CD-69B3-49D2-B21F-6CDF85A149B7}" srcId="{3D248609-9889-4C3E-89A2-6ED37A727B53}" destId="{1C32F399-90DF-4380-8955-FC152C836E37}" srcOrd="0" destOrd="0" parTransId="{2EB0AF50-1577-443F-BF83-6F6FB269B109}" sibTransId="{F367990C-E06E-4F87-B3B2-62E6FED7724F}"/>
    <dgm:cxn modelId="{A03D37F4-65A8-4289-AD91-41F92818C0EC}" type="presOf" srcId="{1C32F399-90DF-4380-8955-FC152C836E37}" destId="{4384D3CD-3617-41FB-B20E-EBF726D3EDF0}" srcOrd="0" destOrd="0" presId="urn:microsoft.com/office/officeart/2018/5/layout/IconLeafLabelList"/>
    <dgm:cxn modelId="{865D0FC7-181E-4E87-9C14-E12F41F36AF8}" type="presParOf" srcId="{528799E6-5EF7-483D-894B-160E26F33BB6}" destId="{886E4C84-F44E-4EEE-8DF9-69867BAB7797}" srcOrd="0" destOrd="0" presId="urn:microsoft.com/office/officeart/2018/5/layout/IconLeafLabelList"/>
    <dgm:cxn modelId="{7EFFCD81-07B2-4BF7-A405-389D85DC3A1D}" type="presParOf" srcId="{886E4C84-F44E-4EEE-8DF9-69867BAB7797}" destId="{D8245851-7A52-4749-BEF4-E0BD4DAA3C25}" srcOrd="0" destOrd="0" presId="urn:microsoft.com/office/officeart/2018/5/layout/IconLeafLabelList"/>
    <dgm:cxn modelId="{C46D2683-17FA-4364-A759-2A249A44626E}" type="presParOf" srcId="{886E4C84-F44E-4EEE-8DF9-69867BAB7797}" destId="{A4600ABF-2727-4E3A-91E5-99C4546222DB}" srcOrd="1" destOrd="0" presId="urn:microsoft.com/office/officeart/2018/5/layout/IconLeafLabelList"/>
    <dgm:cxn modelId="{C0ADA122-C2A9-4B97-9631-B8AFE91914A4}" type="presParOf" srcId="{886E4C84-F44E-4EEE-8DF9-69867BAB7797}" destId="{A918EC69-2410-4B2C-B3BE-1493548DB5AB}" srcOrd="2" destOrd="0" presId="urn:microsoft.com/office/officeart/2018/5/layout/IconLeafLabelList"/>
    <dgm:cxn modelId="{C1DC3877-0CA3-4E1C-9404-1A092A040375}" type="presParOf" srcId="{886E4C84-F44E-4EEE-8DF9-69867BAB7797}" destId="{4384D3CD-3617-41FB-B20E-EBF726D3EDF0}" srcOrd="3" destOrd="0" presId="urn:microsoft.com/office/officeart/2018/5/layout/IconLeafLabelList"/>
    <dgm:cxn modelId="{9BD23273-7F70-4CF3-8B98-FEBA67DD9C01}" type="presParOf" srcId="{528799E6-5EF7-483D-894B-160E26F33BB6}" destId="{368A8AD0-5B04-4B33-81FD-B66E737B83E4}" srcOrd="1" destOrd="0" presId="urn:microsoft.com/office/officeart/2018/5/layout/IconLeafLabelList"/>
    <dgm:cxn modelId="{0C9A57DA-9D8D-4040-8D09-82698F138FBB}" type="presParOf" srcId="{528799E6-5EF7-483D-894B-160E26F33BB6}" destId="{34F6B811-1EE1-4F68-9455-639237B74D60}" srcOrd="2" destOrd="0" presId="urn:microsoft.com/office/officeart/2018/5/layout/IconLeafLabelList"/>
    <dgm:cxn modelId="{D7C28F6B-68D3-4766-82C9-2FDFE9E8960F}" type="presParOf" srcId="{34F6B811-1EE1-4F68-9455-639237B74D60}" destId="{786F966D-10C7-46A7-BE11-D28070503A06}" srcOrd="0" destOrd="0" presId="urn:microsoft.com/office/officeart/2018/5/layout/IconLeafLabelList"/>
    <dgm:cxn modelId="{35542BB9-E10F-454E-B230-447E5E6E782C}" type="presParOf" srcId="{34F6B811-1EE1-4F68-9455-639237B74D60}" destId="{5376AE93-0D72-4E2F-9112-FEAE9253B0CD}" srcOrd="1" destOrd="0" presId="urn:microsoft.com/office/officeart/2018/5/layout/IconLeafLabelList"/>
    <dgm:cxn modelId="{B3C647C8-9110-432B-A3FD-DCC6448F4151}" type="presParOf" srcId="{34F6B811-1EE1-4F68-9455-639237B74D60}" destId="{30927115-1BB5-408F-895E-CAD5E7A2662F}" srcOrd="2" destOrd="0" presId="urn:microsoft.com/office/officeart/2018/5/layout/IconLeafLabelList"/>
    <dgm:cxn modelId="{4C215DF1-69BA-481F-9E9F-F74FFC40311C}" type="presParOf" srcId="{34F6B811-1EE1-4F68-9455-639237B74D60}" destId="{EB3F2C41-AB1C-43FD-9EB1-368FD8E9F160}" srcOrd="3" destOrd="0" presId="urn:microsoft.com/office/officeart/2018/5/layout/IconLeafLabelList"/>
    <dgm:cxn modelId="{4015B93F-BE2C-4E8F-963B-EF755A01E08C}" type="presParOf" srcId="{528799E6-5EF7-483D-894B-160E26F33BB6}" destId="{0C8E09A7-2FCC-48A1-8149-A569EEF7B209}" srcOrd="3" destOrd="0" presId="urn:microsoft.com/office/officeart/2018/5/layout/IconLeafLabelList"/>
    <dgm:cxn modelId="{CA0F10D5-011E-4F47-B3FA-23136BC1D1F6}" type="presParOf" srcId="{528799E6-5EF7-483D-894B-160E26F33BB6}" destId="{1D432382-4ECB-487A-A131-E2AF6AB10E8A}" srcOrd="4" destOrd="0" presId="urn:microsoft.com/office/officeart/2018/5/layout/IconLeafLabelList"/>
    <dgm:cxn modelId="{283FA51D-637C-4DB3-9475-E32566E8BB4C}" type="presParOf" srcId="{1D432382-4ECB-487A-A131-E2AF6AB10E8A}" destId="{0CA0A61C-BED0-400D-AA29-BFC2D3EB794A}" srcOrd="0" destOrd="0" presId="urn:microsoft.com/office/officeart/2018/5/layout/IconLeafLabelList"/>
    <dgm:cxn modelId="{FD257B85-C728-4484-87A7-3C7EA66DB480}" type="presParOf" srcId="{1D432382-4ECB-487A-A131-E2AF6AB10E8A}" destId="{E47CC21D-80AD-4B4F-ABEB-764081D3EBF5}" srcOrd="1" destOrd="0" presId="urn:microsoft.com/office/officeart/2018/5/layout/IconLeafLabelList"/>
    <dgm:cxn modelId="{FF4C1A86-7C05-40C8-A8CB-98AA7AFD006D}" type="presParOf" srcId="{1D432382-4ECB-487A-A131-E2AF6AB10E8A}" destId="{26DCDBF9-4710-4BC7-AFE1-C67FBF2F909D}" srcOrd="2" destOrd="0" presId="urn:microsoft.com/office/officeart/2018/5/layout/IconLeafLabelList"/>
    <dgm:cxn modelId="{E9640D4D-6378-4227-86F2-707F0621CD77}" type="presParOf" srcId="{1D432382-4ECB-487A-A131-E2AF6AB10E8A}" destId="{D31C886F-0BEE-49D5-AF40-94656FA2464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5F055-C06C-48B6-AC1D-716B3207EBB0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252F81F-7F2A-47CC-B7C5-347859CA4454}">
      <dgm:prSet/>
      <dgm:spPr/>
      <dgm:t>
        <a:bodyPr/>
        <a:lstStyle/>
        <a:p>
          <a:r>
            <a:rPr lang="es-MX" dirty="0"/>
            <a:t>Contratación de espectáculo con Precio preferencial para Asociaciones.</a:t>
          </a:r>
        </a:p>
        <a:p>
          <a:r>
            <a:rPr lang="es-MX" dirty="0"/>
            <a:t>$$$</a:t>
          </a:r>
          <a:endParaRPr lang="en-US" dirty="0"/>
        </a:p>
      </dgm:t>
    </dgm:pt>
    <dgm:pt modelId="{D3120257-9DB0-4117-AA1B-E3B2D7F424E5}" type="parTrans" cxnId="{0B0156EC-7D62-4ADC-B31E-2B12AE15F6ED}">
      <dgm:prSet/>
      <dgm:spPr/>
      <dgm:t>
        <a:bodyPr/>
        <a:lstStyle/>
        <a:p>
          <a:endParaRPr lang="en-US"/>
        </a:p>
      </dgm:t>
    </dgm:pt>
    <dgm:pt modelId="{C10B2C90-E456-4DCD-AB08-DC02EF80A584}" type="sibTrans" cxnId="{0B0156EC-7D62-4ADC-B31E-2B12AE15F6ED}">
      <dgm:prSet/>
      <dgm:spPr/>
      <dgm:t>
        <a:bodyPr/>
        <a:lstStyle/>
        <a:p>
          <a:endParaRPr lang="en-US"/>
        </a:p>
      </dgm:t>
    </dgm:pt>
    <dgm:pt modelId="{47FC34A3-142D-46A6-98D8-2CDBABC15403}">
      <dgm:prSet/>
      <dgm:spPr/>
      <dgm:t>
        <a:bodyPr/>
        <a:lstStyle/>
        <a:p>
          <a:r>
            <a:rPr lang="es-MX" dirty="0"/>
            <a:t>Convenio a porcentaje de recaudación.</a:t>
          </a:r>
        </a:p>
        <a:p>
          <a:r>
            <a:rPr lang="es-MX" dirty="0"/>
            <a:t>%</a:t>
          </a:r>
          <a:endParaRPr lang="en-US" dirty="0"/>
        </a:p>
      </dgm:t>
    </dgm:pt>
    <dgm:pt modelId="{2F40CF56-B926-4735-9317-743B16E1C40F}" type="parTrans" cxnId="{77EEBE33-0825-489D-9E06-66D09E62E7F2}">
      <dgm:prSet/>
      <dgm:spPr/>
      <dgm:t>
        <a:bodyPr/>
        <a:lstStyle/>
        <a:p>
          <a:endParaRPr lang="en-US"/>
        </a:p>
      </dgm:t>
    </dgm:pt>
    <dgm:pt modelId="{6E4E2CD3-5DD3-45D0-BE6C-97F5038C95F7}" type="sibTrans" cxnId="{77EEBE33-0825-489D-9E06-66D09E62E7F2}">
      <dgm:prSet/>
      <dgm:spPr/>
      <dgm:t>
        <a:bodyPr/>
        <a:lstStyle/>
        <a:p>
          <a:endParaRPr lang="en-US"/>
        </a:p>
      </dgm:t>
    </dgm:pt>
    <dgm:pt modelId="{42D70BD5-AF16-4401-96E5-99DDC1B7ABB6}" type="pres">
      <dgm:prSet presAssocID="{7055F055-C06C-48B6-AC1D-716B3207EB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22E032-9147-4D82-8919-E3E7999B5B02}" type="pres">
      <dgm:prSet presAssocID="{1252F81F-7F2A-47CC-B7C5-347859CA4454}" presName="hierRoot1" presStyleCnt="0"/>
      <dgm:spPr/>
    </dgm:pt>
    <dgm:pt modelId="{F423810C-3912-421D-A768-40AC8C24C0BD}" type="pres">
      <dgm:prSet presAssocID="{1252F81F-7F2A-47CC-B7C5-347859CA4454}" presName="composite" presStyleCnt="0"/>
      <dgm:spPr/>
    </dgm:pt>
    <dgm:pt modelId="{EAE58298-DAA0-4DE0-9764-08EB24AEDAE9}" type="pres">
      <dgm:prSet presAssocID="{1252F81F-7F2A-47CC-B7C5-347859CA4454}" presName="background" presStyleLbl="node0" presStyleIdx="0" presStyleCnt="2"/>
      <dgm:spPr/>
    </dgm:pt>
    <dgm:pt modelId="{E131B5B2-03A5-4D1C-9BB6-3B51758550C4}" type="pres">
      <dgm:prSet presAssocID="{1252F81F-7F2A-47CC-B7C5-347859CA4454}" presName="text" presStyleLbl="fgAcc0" presStyleIdx="0" presStyleCnt="2">
        <dgm:presLayoutVars>
          <dgm:chPref val="3"/>
        </dgm:presLayoutVars>
      </dgm:prSet>
      <dgm:spPr/>
    </dgm:pt>
    <dgm:pt modelId="{2FFED53A-BE16-47DF-9745-0F2E733C4F25}" type="pres">
      <dgm:prSet presAssocID="{1252F81F-7F2A-47CC-B7C5-347859CA4454}" presName="hierChild2" presStyleCnt="0"/>
      <dgm:spPr/>
    </dgm:pt>
    <dgm:pt modelId="{016D976D-01C9-4F24-AACF-FBD5935A117A}" type="pres">
      <dgm:prSet presAssocID="{47FC34A3-142D-46A6-98D8-2CDBABC15403}" presName="hierRoot1" presStyleCnt="0"/>
      <dgm:spPr/>
    </dgm:pt>
    <dgm:pt modelId="{5F3A0F0F-CD4E-408A-B6F7-199C5D0AD319}" type="pres">
      <dgm:prSet presAssocID="{47FC34A3-142D-46A6-98D8-2CDBABC15403}" presName="composite" presStyleCnt="0"/>
      <dgm:spPr/>
    </dgm:pt>
    <dgm:pt modelId="{B0E8AA80-9F59-46B2-974E-5C7C92AA3859}" type="pres">
      <dgm:prSet presAssocID="{47FC34A3-142D-46A6-98D8-2CDBABC15403}" presName="background" presStyleLbl="node0" presStyleIdx="1" presStyleCnt="2"/>
      <dgm:spPr/>
    </dgm:pt>
    <dgm:pt modelId="{A9C139AB-189D-4FBE-98D9-8BF7F722BA4C}" type="pres">
      <dgm:prSet presAssocID="{47FC34A3-142D-46A6-98D8-2CDBABC15403}" presName="text" presStyleLbl="fgAcc0" presStyleIdx="1" presStyleCnt="2">
        <dgm:presLayoutVars>
          <dgm:chPref val="3"/>
        </dgm:presLayoutVars>
      </dgm:prSet>
      <dgm:spPr/>
    </dgm:pt>
    <dgm:pt modelId="{A537CDD5-9D5E-4AF4-B8A1-F28FFC270B1C}" type="pres">
      <dgm:prSet presAssocID="{47FC34A3-142D-46A6-98D8-2CDBABC15403}" presName="hierChild2" presStyleCnt="0"/>
      <dgm:spPr/>
    </dgm:pt>
  </dgm:ptLst>
  <dgm:cxnLst>
    <dgm:cxn modelId="{77EEBE33-0825-489D-9E06-66D09E62E7F2}" srcId="{7055F055-C06C-48B6-AC1D-716B3207EBB0}" destId="{47FC34A3-142D-46A6-98D8-2CDBABC15403}" srcOrd="1" destOrd="0" parTransId="{2F40CF56-B926-4735-9317-743B16E1C40F}" sibTransId="{6E4E2CD3-5DD3-45D0-BE6C-97F5038C95F7}"/>
    <dgm:cxn modelId="{649B4E34-7B91-4DF6-AF83-9F8683934BE3}" type="presOf" srcId="{47FC34A3-142D-46A6-98D8-2CDBABC15403}" destId="{A9C139AB-189D-4FBE-98D9-8BF7F722BA4C}" srcOrd="0" destOrd="0" presId="urn:microsoft.com/office/officeart/2005/8/layout/hierarchy1"/>
    <dgm:cxn modelId="{BB907253-A5F2-46E5-BECD-D886CC6D603D}" type="presOf" srcId="{1252F81F-7F2A-47CC-B7C5-347859CA4454}" destId="{E131B5B2-03A5-4D1C-9BB6-3B51758550C4}" srcOrd="0" destOrd="0" presId="urn:microsoft.com/office/officeart/2005/8/layout/hierarchy1"/>
    <dgm:cxn modelId="{C3937BC1-10F1-4974-B108-400684C403F8}" type="presOf" srcId="{7055F055-C06C-48B6-AC1D-716B3207EBB0}" destId="{42D70BD5-AF16-4401-96E5-99DDC1B7ABB6}" srcOrd="0" destOrd="0" presId="urn:microsoft.com/office/officeart/2005/8/layout/hierarchy1"/>
    <dgm:cxn modelId="{0B0156EC-7D62-4ADC-B31E-2B12AE15F6ED}" srcId="{7055F055-C06C-48B6-AC1D-716B3207EBB0}" destId="{1252F81F-7F2A-47CC-B7C5-347859CA4454}" srcOrd="0" destOrd="0" parTransId="{D3120257-9DB0-4117-AA1B-E3B2D7F424E5}" sibTransId="{C10B2C90-E456-4DCD-AB08-DC02EF80A584}"/>
    <dgm:cxn modelId="{801C1477-39ED-4FF1-86FD-36A55BB064ED}" type="presParOf" srcId="{42D70BD5-AF16-4401-96E5-99DDC1B7ABB6}" destId="{6E22E032-9147-4D82-8919-E3E7999B5B02}" srcOrd="0" destOrd="0" presId="urn:microsoft.com/office/officeart/2005/8/layout/hierarchy1"/>
    <dgm:cxn modelId="{C5D41327-FAE5-4E22-8A29-78E208701CF1}" type="presParOf" srcId="{6E22E032-9147-4D82-8919-E3E7999B5B02}" destId="{F423810C-3912-421D-A768-40AC8C24C0BD}" srcOrd="0" destOrd="0" presId="urn:microsoft.com/office/officeart/2005/8/layout/hierarchy1"/>
    <dgm:cxn modelId="{14FD05EB-06E3-4456-8B22-134708B561E7}" type="presParOf" srcId="{F423810C-3912-421D-A768-40AC8C24C0BD}" destId="{EAE58298-DAA0-4DE0-9764-08EB24AEDAE9}" srcOrd="0" destOrd="0" presId="urn:microsoft.com/office/officeart/2005/8/layout/hierarchy1"/>
    <dgm:cxn modelId="{5773BF26-5EAB-45EE-A5EB-4673B5636CBD}" type="presParOf" srcId="{F423810C-3912-421D-A768-40AC8C24C0BD}" destId="{E131B5B2-03A5-4D1C-9BB6-3B51758550C4}" srcOrd="1" destOrd="0" presId="urn:microsoft.com/office/officeart/2005/8/layout/hierarchy1"/>
    <dgm:cxn modelId="{270C4BAC-2D30-4F82-A93C-2BE99024FD1E}" type="presParOf" srcId="{6E22E032-9147-4D82-8919-E3E7999B5B02}" destId="{2FFED53A-BE16-47DF-9745-0F2E733C4F25}" srcOrd="1" destOrd="0" presId="urn:microsoft.com/office/officeart/2005/8/layout/hierarchy1"/>
    <dgm:cxn modelId="{3E98C0DF-C785-4920-9FAE-40973A5D37C7}" type="presParOf" srcId="{42D70BD5-AF16-4401-96E5-99DDC1B7ABB6}" destId="{016D976D-01C9-4F24-AACF-FBD5935A117A}" srcOrd="1" destOrd="0" presId="urn:microsoft.com/office/officeart/2005/8/layout/hierarchy1"/>
    <dgm:cxn modelId="{45841269-10A8-41B4-98C6-C96A31C143CF}" type="presParOf" srcId="{016D976D-01C9-4F24-AACF-FBD5935A117A}" destId="{5F3A0F0F-CD4E-408A-B6F7-199C5D0AD319}" srcOrd="0" destOrd="0" presId="urn:microsoft.com/office/officeart/2005/8/layout/hierarchy1"/>
    <dgm:cxn modelId="{184CE4BA-598B-48EE-AB9B-CBE71AB776BB}" type="presParOf" srcId="{5F3A0F0F-CD4E-408A-B6F7-199C5D0AD319}" destId="{B0E8AA80-9F59-46B2-974E-5C7C92AA3859}" srcOrd="0" destOrd="0" presId="urn:microsoft.com/office/officeart/2005/8/layout/hierarchy1"/>
    <dgm:cxn modelId="{952B2D93-9054-4CC7-846C-433FD0CFB6E4}" type="presParOf" srcId="{5F3A0F0F-CD4E-408A-B6F7-199C5D0AD319}" destId="{A9C139AB-189D-4FBE-98D9-8BF7F722BA4C}" srcOrd="1" destOrd="0" presId="urn:microsoft.com/office/officeart/2005/8/layout/hierarchy1"/>
    <dgm:cxn modelId="{5F26D2E9-F7F2-4414-8D0A-B266EDAE1A66}" type="presParOf" srcId="{016D976D-01C9-4F24-AACF-FBD5935A117A}" destId="{A537CDD5-9D5E-4AF4-B8A1-F28FFC270B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B0B64-8E16-4D7E-B516-453BDCE48D82}">
      <dsp:nvSpPr>
        <dsp:cNvPr id="0" name=""/>
        <dsp:cNvSpPr/>
      </dsp:nvSpPr>
      <dsp:spPr>
        <a:xfrm>
          <a:off x="1209579" y="1578"/>
          <a:ext cx="2406312" cy="144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Porque el Arte ha servido y servirá siempre como medio, forma y fuente de expresión y trascendencia humana.</a:t>
          </a:r>
          <a:endParaRPr lang="en-US" sz="1700" kern="1200"/>
        </a:p>
      </dsp:txBody>
      <dsp:txXfrm>
        <a:off x="1209579" y="1578"/>
        <a:ext cx="2406312" cy="1443787"/>
      </dsp:txXfrm>
    </dsp:sp>
    <dsp:sp modelId="{5D6427F4-4AAE-467E-A280-1E5D45406DD2}">
      <dsp:nvSpPr>
        <dsp:cNvPr id="0" name=""/>
        <dsp:cNvSpPr/>
      </dsp:nvSpPr>
      <dsp:spPr>
        <a:xfrm>
          <a:off x="3856523" y="1578"/>
          <a:ext cx="2406312" cy="144378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Porque es un medio de comunicación y concientización sensible, sutil y contundente.</a:t>
          </a:r>
          <a:endParaRPr lang="en-US" sz="1700" kern="1200"/>
        </a:p>
      </dsp:txBody>
      <dsp:txXfrm>
        <a:off x="3856523" y="1578"/>
        <a:ext cx="2406312" cy="1443787"/>
      </dsp:txXfrm>
    </dsp:sp>
    <dsp:sp modelId="{8ACD3DCD-2829-4F54-A63B-A7AE032F468C}">
      <dsp:nvSpPr>
        <dsp:cNvPr id="0" name=""/>
        <dsp:cNvSpPr/>
      </dsp:nvSpPr>
      <dsp:spPr>
        <a:xfrm>
          <a:off x="6503467" y="1578"/>
          <a:ext cx="2406312" cy="144378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Porque el arte como actividad creativa tiene un efecto terapéutico, liberador y de desarrollo personal.</a:t>
          </a:r>
          <a:endParaRPr lang="en-US" sz="1700" kern="1200"/>
        </a:p>
      </dsp:txBody>
      <dsp:txXfrm>
        <a:off x="6503467" y="1578"/>
        <a:ext cx="2406312" cy="1443787"/>
      </dsp:txXfrm>
    </dsp:sp>
    <dsp:sp modelId="{606DB357-7DFF-4C30-98FC-36D4037110A7}">
      <dsp:nvSpPr>
        <dsp:cNvPr id="0" name=""/>
        <dsp:cNvSpPr/>
      </dsp:nvSpPr>
      <dsp:spPr>
        <a:xfrm>
          <a:off x="3856523" y="1685997"/>
          <a:ext cx="2406312" cy="14437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Porque el arte sensibiliza y una sociedad sensible es una mejor sociedad.</a:t>
          </a:r>
          <a:endParaRPr lang="en-US" sz="1700" kern="1200"/>
        </a:p>
      </dsp:txBody>
      <dsp:txXfrm>
        <a:off x="3856523" y="1685997"/>
        <a:ext cx="2406312" cy="1443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9012A-CD88-42B4-AEDF-2EB2BB095ABC}">
      <dsp:nvSpPr>
        <dsp:cNvPr id="0" name=""/>
        <dsp:cNvSpPr/>
      </dsp:nvSpPr>
      <dsp:spPr>
        <a:xfrm>
          <a:off x="3340224" y="389744"/>
          <a:ext cx="1980841" cy="198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Para acercar a públicos distintos a expresiones artísticas diversas.</a:t>
          </a:r>
          <a:endParaRPr lang="en-US" sz="2200" kern="1200"/>
        </a:p>
      </dsp:txBody>
      <dsp:txXfrm>
        <a:off x="3340224" y="389744"/>
        <a:ext cx="1980841" cy="1980841"/>
      </dsp:txXfrm>
    </dsp:sp>
    <dsp:sp modelId="{7725DF17-448C-40E2-9E89-554EF84C162E}">
      <dsp:nvSpPr>
        <dsp:cNvPr id="0" name=""/>
        <dsp:cNvSpPr/>
      </dsp:nvSpPr>
      <dsp:spPr>
        <a:xfrm>
          <a:off x="324121" y="291"/>
          <a:ext cx="4682587" cy="4682587"/>
        </a:xfrm>
        <a:prstGeom prst="circularArrow">
          <a:avLst>
            <a:gd name="adj1" fmla="val 8249"/>
            <a:gd name="adj2" fmla="val 576158"/>
            <a:gd name="adj3" fmla="val 2963666"/>
            <a:gd name="adj4" fmla="val 51849"/>
            <a:gd name="adj5" fmla="val 96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2E12D-B6A8-49E7-A23C-9832643E0127}">
      <dsp:nvSpPr>
        <dsp:cNvPr id="0" name=""/>
        <dsp:cNvSpPr/>
      </dsp:nvSpPr>
      <dsp:spPr>
        <a:xfrm>
          <a:off x="1674994" y="3274005"/>
          <a:ext cx="1980841" cy="198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Para apoyar a artistas de distintas trayectorias a tener un mejor desarrollo.</a:t>
          </a:r>
          <a:endParaRPr lang="en-US" sz="2200" kern="1200"/>
        </a:p>
      </dsp:txBody>
      <dsp:txXfrm>
        <a:off x="1674994" y="3274005"/>
        <a:ext cx="1980841" cy="1980841"/>
      </dsp:txXfrm>
    </dsp:sp>
    <dsp:sp modelId="{34E4C8CE-52F8-4DBA-8470-15ADCB739365}">
      <dsp:nvSpPr>
        <dsp:cNvPr id="0" name=""/>
        <dsp:cNvSpPr/>
      </dsp:nvSpPr>
      <dsp:spPr>
        <a:xfrm>
          <a:off x="324121" y="291"/>
          <a:ext cx="4682587" cy="4682587"/>
        </a:xfrm>
        <a:prstGeom prst="circularArrow">
          <a:avLst>
            <a:gd name="adj1" fmla="val 8249"/>
            <a:gd name="adj2" fmla="val 576158"/>
            <a:gd name="adj3" fmla="val 10171992"/>
            <a:gd name="adj4" fmla="val 7260176"/>
            <a:gd name="adj5" fmla="val 9624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E64DAC-CD93-4847-8472-5FAECB3529ED}">
      <dsp:nvSpPr>
        <dsp:cNvPr id="0" name=""/>
        <dsp:cNvSpPr/>
      </dsp:nvSpPr>
      <dsp:spPr>
        <a:xfrm>
          <a:off x="9765" y="389744"/>
          <a:ext cx="1980841" cy="198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Para apoyar causas sociales que demanda la sociedad.</a:t>
          </a:r>
          <a:endParaRPr lang="en-US" sz="2200" kern="1200"/>
        </a:p>
      </dsp:txBody>
      <dsp:txXfrm>
        <a:off x="9765" y="389744"/>
        <a:ext cx="1980841" cy="1980841"/>
      </dsp:txXfrm>
    </dsp:sp>
    <dsp:sp modelId="{3FAB10A1-0AA4-474A-8B0A-8A5A415B46A9}">
      <dsp:nvSpPr>
        <dsp:cNvPr id="0" name=""/>
        <dsp:cNvSpPr/>
      </dsp:nvSpPr>
      <dsp:spPr>
        <a:xfrm>
          <a:off x="324121" y="291"/>
          <a:ext cx="4682587" cy="4682587"/>
        </a:xfrm>
        <a:prstGeom prst="circularArrow">
          <a:avLst>
            <a:gd name="adj1" fmla="val 8249"/>
            <a:gd name="adj2" fmla="val 576158"/>
            <a:gd name="adj3" fmla="val 16856544"/>
            <a:gd name="adj4" fmla="val 14967298"/>
            <a:gd name="adj5" fmla="val 9624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5851-7A52-4749-BEF4-E0BD4DAA3C25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00ABF-2727-4E3A-91E5-99C4546222DB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D3CD-3617-41FB-B20E-EBF726D3EDF0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800" kern="1200"/>
            <a:t>Asociaciones y fundaciones  con diversas causas.</a:t>
          </a:r>
          <a:endParaRPr lang="en-US" sz="1800" kern="1200"/>
        </a:p>
      </dsp:txBody>
      <dsp:txXfrm>
        <a:off x="75768" y="3053169"/>
        <a:ext cx="3093750" cy="720000"/>
      </dsp:txXfrm>
    </dsp:sp>
    <dsp:sp modelId="{786F966D-10C7-46A7-BE11-D28070503A06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6AE93-0D72-4E2F-9112-FEAE9253B0C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F2C41-AB1C-43FD-9EB1-368FD8E9F16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800" kern="1200"/>
            <a:t>Artistas</a:t>
          </a:r>
          <a:endParaRPr lang="en-US" sz="1800" kern="1200"/>
        </a:p>
      </dsp:txBody>
      <dsp:txXfrm>
        <a:off x="3710925" y="3053169"/>
        <a:ext cx="3093750" cy="720000"/>
      </dsp:txXfrm>
    </dsp:sp>
    <dsp:sp modelId="{0CA0A61C-BED0-400D-AA29-BFC2D3EB794A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CC21D-80AD-4B4F-ABEB-764081D3EBF5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C886F-0BEE-49D5-AF40-94656FA2464D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Público y Sociedad</a:t>
          </a:r>
        </a:p>
      </dsp:txBody>
      <dsp:txXfrm>
        <a:off x="7346081" y="3053169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8298-DAA0-4DE0-9764-08EB24AEDAE9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31B5B2-03A5-4D1C-9BB6-3B51758550C4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Contratación de espectáculo con Precio preferencial para Asociaciones.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$$$</a:t>
          </a:r>
          <a:endParaRPr lang="en-US" sz="3000" kern="1200" dirty="0"/>
        </a:p>
      </dsp:txBody>
      <dsp:txXfrm>
        <a:off x="678914" y="525899"/>
        <a:ext cx="4067491" cy="2525499"/>
      </dsp:txXfrm>
    </dsp:sp>
    <dsp:sp modelId="{B0E8AA80-9F59-46B2-974E-5C7C92AA3859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139AB-189D-4FBE-98D9-8BF7F722BA4C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Convenio a porcentaje de recaudación.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%</a:t>
          </a:r>
          <a:endParaRPr lang="en-US" sz="3000" kern="1200" dirty="0"/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26505-7643-4710-A6E1-049573C31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FE34CA-401F-47F7-BB05-FF0E5BBCC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327F1-3578-47D3-9B7E-1DA46359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6496D-9651-4354-8509-ECCF83E8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FB61D-4FAE-4C62-BFBA-6D12D956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27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3141B-FCBE-4FA1-A47F-8E523250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A6B656-4087-4AAA-9B57-B1EB894E6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DCE3B-D181-4EF7-A332-C2356A6E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1C5D48-2A75-4DD8-A8B4-AD427FFA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5514E-8682-4F8E-B23F-9C318034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90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CF23BC-BF80-40F0-BB7A-8C00F18A8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79338-B1C8-4260-A9EB-DD5E3AFF4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9D134B-723B-4318-A86E-9206CF9D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AA437-2FFD-44E3-9DF7-58EB045A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7A9FB-4F9A-4BED-9CDE-D4EC237C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99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634F2-43D3-4E27-8EFB-E48DE7CF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188F8F-5AB5-4666-A385-CEE1FF96E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69B55A-053C-4359-A539-1E203E7D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7354E-108C-4EF2-AA28-EBAE9FC9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BFF40-8241-44A0-AFCA-5459DEDC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23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C1749-6868-472A-9AAA-7BC71136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335E41-D4BD-4CD5-9BB4-E13BD1AE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BEB4A-C563-4437-91F0-4BC7E8EF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F90C3-067B-4208-B10C-6A3E13D7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058D68-61AE-4ADF-9D97-FC60DCE1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4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BCB63-59B0-4487-822B-E1465EEB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20361-8607-43C0-B0EE-89ADD919C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654924-BD71-4824-8D2A-3DA598D0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D73328-B812-47E6-8713-CC114D4E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E6E017-E60B-41B8-ACF0-A93D6C81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34298D-7F71-42BE-9086-7D12022E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0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75E8F-5537-4FEE-96EC-D68EBD5C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162D7F-A0A0-432E-85F8-09B965F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A17A27-63A6-49A0-B889-C7016CD7D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9A0A13-EDDC-444A-BE7A-AE56D18A8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3B083C-7080-483A-A1B4-AB34A8C19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DCFD65-5804-4FC1-864E-99660356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285A3C-61BE-44C8-9637-BE7EFD98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B681B4-4EDF-4756-A41D-F178A042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19056-80FC-45EA-81AD-64299CDF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F214E0-0B2B-4B59-9747-45B14468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CEF8DE-A968-4849-A4B1-57A8E5DE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43C2A9-94B7-4D7A-AC76-CA2083EB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13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5D502C-0D92-466F-8303-C7C1B907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A662FC-1762-483B-8974-9A3B5EE0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EAE6BB-E8D5-46B9-AC81-C8C99CBD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66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82834-57F6-40C1-B0DD-077D353E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BBB85B-0590-4CE9-A296-28A7ECB9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187C3B-B8B2-4CEC-8F94-DA573D7CB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5CE8ED-D74C-4502-922E-332880F4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E76AC3-3D0B-4645-AFB7-8298A03E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CF32CB-B6CB-47BD-B1DD-E5CC15FA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3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495B1-C783-4C69-8110-DA81D99C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119151-1B3C-45A4-81EF-47D007F06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CD344C-B2E4-4853-B85B-26169F215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FC662-6C24-4E1D-A73F-42E0D0E1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081B05-B7CA-4E06-953B-A88CBC29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E621CD-6CA9-47F8-86BB-FC5FD748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34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A5636E-48CF-4373-AA4E-25DFAD34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97E7D5-A523-4881-8B24-24815FA3F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AEF87-1E1D-459F-866E-E930316C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D666-3832-4BCB-BC0F-E19D321C51A9}" type="datetimeFigureOut">
              <a:rPr lang="es-MX" smtClean="0"/>
              <a:t>07/12/2018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DACB9-1F49-4546-B4B7-80AC10BD4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F9877-016C-4AE8-8AA2-2EF23CFEB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29B1-B173-4F7C-89FA-483FD6A7F5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2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señal&#10;&#10;Descripción generada automáticamente">
            <a:extLst>
              <a:ext uri="{FF2B5EF4-FFF2-40B4-BE49-F238E27FC236}">
                <a16:creationId xmlns:a16="http://schemas.microsoft.com/office/drawing/2014/main" id="{06F91DC9-C21E-4CA7-8632-D16FAD879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r="3" b="3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6123FC6-16D2-431D-BFFB-732F8B161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272" y="1220818"/>
            <a:ext cx="4711745" cy="2771772"/>
          </a:xfrm>
        </p:spPr>
        <p:txBody>
          <a:bodyPr anchor="b">
            <a:normAutofit/>
          </a:bodyPr>
          <a:lstStyle/>
          <a:p>
            <a:pPr algn="l"/>
            <a:endParaRPr lang="es-MX" sz="1500" dirty="0">
              <a:solidFill>
                <a:srgbClr val="000000"/>
              </a:solidFill>
            </a:endParaRPr>
          </a:p>
          <a:p>
            <a:r>
              <a:rPr lang="es-MX" sz="2000" dirty="0">
                <a:solidFill>
                  <a:srgbClr val="000000"/>
                </a:solidFill>
              </a:rPr>
              <a:t>QUADROARTE A.C.</a:t>
            </a:r>
          </a:p>
          <a:p>
            <a:r>
              <a:rPr lang="es-MX" sz="1500" dirty="0">
                <a:solidFill>
                  <a:srgbClr val="000000"/>
                </a:solidFill>
              </a:rPr>
              <a:t>PRESENTA:</a:t>
            </a:r>
          </a:p>
          <a:p>
            <a:r>
              <a:rPr lang="es-MX" sz="1500" dirty="0">
                <a:solidFill>
                  <a:srgbClr val="000000"/>
                </a:solidFill>
              </a:rPr>
              <a:t>“</a:t>
            </a:r>
            <a:r>
              <a:rPr lang="es-MX" sz="3600" dirty="0">
                <a:solidFill>
                  <a:srgbClr val="000000"/>
                </a:solidFill>
              </a:rPr>
              <a:t>RECAUDACIÓN DE FONDOS A TRAVÉS DEL ARTE PARA OSC</a:t>
            </a:r>
          </a:p>
        </p:txBody>
      </p:sp>
    </p:spTree>
    <p:extLst>
      <p:ext uri="{BB962C8B-B14F-4D97-AF65-F5344CB8AC3E}">
        <p14:creationId xmlns:p14="http://schemas.microsoft.com/office/powerpoint/2010/main" val="245012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4F18E3-3BE1-45BA-942D-695735AD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0000"/>
                </a:solidFill>
              </a:rPr>
              <a:t>Oferta de </a:t>
            </a:r>
            <a:br>
              <a:rPr lang="es-MX" dirty="0">
                <a:solidFill>
                  <a:srgbClr val="000000"/>
                </a:solidFill>
              </a:rPr>
            </a:br>
            <a:r>
              <a:rPr lang="es-MX" dirty="0">
                <a:solidFill>
                  <a:srgbClr val="000000"/>
                </a:solidFill>
              </a:rPr>
              <a:t> Artes escénicas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13F19C7A-83F8-431E-96F7-0BE1E3333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650AC6-39DF-4585-963C-74BD5AC2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Espectáculos</a:t>
            </a:r>
            <a:r>
              <a:rPr lang="en-US" sz="2000" dirty="0">
                <a:solidFill>
                  <a:srgbClr val="000000"/>
                </a:solidFill>
              </a:rPr>
              <a:t> de Tango</a:t>
            </a:r>
          </a:p>
          <a:p>
            <a:r>
              <a:rPr lang="en-US" sz="2000" dirty="0">
                <a:solidFill>
                  <a:srgbClr val="000000"/>
                </a:solidFill>
              </a:rPr>
              <a:t>Galas de </a:t>
            </a:r>
            <a:r>
              <a:rPr lang="en-US" sz="2000" dirty="0" err="1">
                <a:solidFill>
                  <a:srgbClr val="000000"/>
                </a:solidFill>
              </a:rPr>
              <a:t>ópera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Espectáculos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infantiles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175F87-FFE5-43F2-BB28-7D7DE3D2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MX" sz="4000">
                <a:solidFill>
                  <a:srgbClr val="FFFFFF"/>
                </a:solidFill>
              </a:rPr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3A691-14A4-45B6-B263-4C4F9A421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>
                <a:solidFill>
                  <a:srgbClr val="000000"/>
                </a:solidFill>
              </a:rPr>
              <a:t>1.-Determinación de público donante y capacidad de  donativos.(cuántos y cuánto)</a:t>
            </a:r>
          </a:p>
          <a:p>
            <a:pPr marL="0" indent="0">
              <a:buNone/>
            </a:pPr>
            <a:r>
              <a:rPr lang="es-MX" sz="2000">
                <a:solidFill>
                  <a:srgbClr val="000000"/>
                </a:solidFill>
              </a:rPr>
              <a:t>2.- Presupuestos de recaudación y de inversión.</a:t>
            </a:r>
          </a:p>
          <a:p>
            <a:pPr marL="0" indent="0">
              <a:buNone/>
            </a:pPr>
            <a:r>
              <a:rPr lang="es-MX" sz="2000">
                <a:solidFill>
                  <a:srgbClr val="000000"/>
                </a:solidFill>
              </a:rPr>
              <a:t>3.- Determinación de actividad cultural a realizar según la viabilidad.</a:t>
            </a:r>
          </a:p>
          <a:p>
            <a:pPr marL="0" indent="0">
              <a:buNone/>
            </a:pPr>
            <a:endParaRPr lang="es-MX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MX" sz="2000">
              <a:solidFill>
                <a:srgbClr val="000000"/>
              </a:solidFill>
            </a:endParaRPr>
          </a:p>
          <a:p>
            <a:endParaRPr lang="es-MX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0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4A53CA-FF67-4E73-82C4-8591133D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MX" sz="4000">
                <a:solidFill>
                  <a:srgbClr val="FFFFFF"/>
                </a:solidFill>
              </a:rPr>
              <a:t>Convenios de participación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83A128F-26CE-497A-A916-ED395D908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2073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6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ielo, persona, hombre, exterior&#10;&#10;Descripción generada automáticamente">
            <a:extLst>
              <a:ext uri="{FF2B5EF4-FFF2-40B4-BE49-F238E27FC236}">
                <a16:creationId xmlns:a16="http://schemas.microsoft.com/office/drawing/2014/main" id="{FF9D1F76-70DC-42E6-A5D5-CAA4F0579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r="4191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6D31D3D-ECEC-4B40-A166-E3857FC1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000000"/>
                </a:solidFill>
              </a:rPr>
              <a:t>Acerca de “La dama del puerto”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6A47CF-FA91-4C24-A975-B0B7741E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1700" dirty="0" err="1">
                <a:solidFill>
                  <a:srgbClr val="000000"/>
                </a:solidFill>
              </a:rPr>
              <a:t>Espectáculo</a:t>
            </a:r>
            <a:r>
              <a:rPr lang="en-US" sz="1700" dirty="0">
                <a:solidFill>
                  <a:srgbClr val="000000"/>
                </a:solidFill>
              </a:rPr>
              <a:t> de tango – danza,  que </a:t>
            </a:r>
            <a:r>
              <a:rPr lang="en-US" sz="1700" dirty="0" err="1">
                <a:solidFill>
                  <a:srgbClr val="000000"/>
                </a:solidFill>
              </a:rPr>
              <a:t>nos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cuenta</a:t>
            </a:r>
            <a:r>
              <a:rPr lang="en-US" sz="1700" dirty="0">
                <a:solidFill>
                  <a:srgbClr val="000000"/>
                </a:solidFill>
              </a:rPr>
              <a:t> una </a:t>
            </a:r>
            <a:r>
              <a:rPr lang="en-US" sz="1700" dirty="0" err="1">
                <a:solidFill>
                  <a:srgbClr val="000000"/>
                </a:solidFill>
              </a:rPr>
              <a:t>historia</a:t>
            </a:r>
            <a:r>
              <a:rPr lang="en-US" sz="1700" dirty="0">
                <a:solidFill>
                  <a:srgbClr val="000000"/>
                </a:solidFill>
              </a:rPr>
              <a:t>   de </a:t>
            </a:r>
            <a:r>
              <a:rPr lang="en-US" sz="1700" dirty="0" err="1">
                <a:solidFill>
                  <a:srgbClr val="000000"/>
                </a:solidFill>
              </a:rPr>
              <a:t>amor</a:t>
            </a:r>
            <a:r>
              <a:rPr lang="en-US" sz="1700" dirty="0">
                <a:solidFill>
                  <a:srgbClr val="000000"/>
                </a:solidFill>
              </a:rPr>
              <a:t> a </a:t>
            </a:r>
            <a:r>
              <a:rPr lang="en-US" sz="1700" dirty="0" err="1">
                <a:solidFill>
                  <a:srgbClr val="000000"/>
                </a:solidFill>
              </a:rPr>
              <a:t>principios</a:t>
            </a:r>
            <a:r>
              <a:rPr lang="en-US" sz="1700" dirty="0">
                <a:solidFill>
                  <a:srgbClr val="000000"/>
                </a:solidFill>
              </a:rPr>
              <a:t> del </a:t>
            </a:r>
            <a:r>
              <a:rPr lang="en-US" sz="1700" dirty="0" err="1">
                <a:solidFill>
                  <a:srgbClr val="000000"/>
                </a:solidFill>
              </a:rPr>
              <a:t>s.XX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  <a:br>
              <a:rPr lang="en-US" sz="1700" dirty="0">
                <a:solidFill>
                  <a:srgbClr val="000000"/>
                </a:solidFill>
              </a:rPr>
            </a:b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Margot </a:t>
            </a:r>
            <a:r>
              <a:rPr lang="en-US" sz="1700" dirty="0" err="1">
                <a:solidFill>
                  <a:srgbClr val="000000"/>
                </a:solidFill>
              </a:rPr>
              <a:t>llega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barco</a:t>
            </a:r>
            <a:r>
              <a:rPr lang="en-US" sz="1700" dirty="0">
                <a:solidFill>
                  <a:srgbClr val="000000"/>
                </a:solidFill>
              </a:rPr>
              <a:t> a América con la </a:t>
            </a:r>
            <a:r>
              <a:rPr lang="en-US" sz="1700" dirty="0" err="1">
                <a:solidFill>
                  <a:srgbClr val="000000"/>
                </a:solidFill>
              </a:rPr>
              <a:t>única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certeza</a:t>
            </a:r>
            <a:r>
              <a:rPr lang="en-US" sz="1700" dirty="0">
                <a:solidFill>
                  <a:srgbClr val="000000"/>
                </a:solidFill>
              </a:rPr>
              <a:t> de un </a:t>
            </a:r>
            <a:r>
              <a:rPr lang="en-US" sz="1700" dirty="0" err="1">
                <a:solidFill>
                  <a:srgbClr val="000000"/>
                </a:solidFill>
              </a:rPr>
              <a:t>contrato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arreglado</a:t>
            </a:r>
            <a:r>
              <a:rPr lang="en-US" sz="1700" dirty="0">
                <a:solidFill>
                  <a:srgbClr val="000000"/>
                </a:solidFill>
              </a:rPr>
              <a:t> y </a:t>
            </a:r>
            <a:r>
              <a:rPr lang="en-US" sz="1700" dirty="0" err="1">
                <a:solidFill>
                  <a:srgbClr val="000000"/>
                </a:solidFill>
              </a:rPr>
              <a:t>su</a:t>
            </a:r>
            <a:r>
              <a:rPr lang="en-US" sz="1700" dirty="0">
                <a:solidFill>
                  <a:srgbClr val="000000"/>
                </a:solidFill>
              </a:rPr>
              <a:t> maleta </a:t>
            </a:r>
            <a:r>
              <a:rPr lang="en-US" sz="1700" dirty="0" err="1">
                <a:solidFill>
                  <a:srgbClr val="000000"/>
                </a:solidFill>
              </a:rPr>
              <a:t>llena</a:t>
            </a:r>
            <a:r>
              <a:rPr lang="en-US" sz="1700" dirty="0">
                <a:solidFill>
                  <a:srgbClr val="000000"/>
                </a:solidFill>
              </a:rPr>
              <a:t> de </a:t>
            </a:r>
            <a:r>
              <a:rPr lang="en-US" sz="1700" dirty="0" err="1">
                <a:solidFill>
                  <a:srgbClr val="000000"/>
                </a:solidFill>
              </a:rPr>
              <a:t>ilusiones</a:t>
            </a:r>
            <a:r>
              <a:rPr lang="en-US" sz="1700" dirty="0">
                <a:solidFill>
                  <a:srgbClr val="000000"/>
                </a:solidFill>
              </a:rPr>
              <a:t>… </a:t>
            </a:r>
            <a:r>
              <a:rPr lang="en-US" sz="1700" dirty="0" err="1">
                <a:solidFill>
                  <a:srgbClr val="000000"/>
                </a:solidFill>
              </a:rPr>
              <a:t>desconoce</a:t>
            </a:r>
            <a:r>
              <a:rPr lang="en-US" sz="1700" dirty="0">
                <a:solidFill>
                  <a:srgbClr val="000000"/>
                </a:solidFill>
              </a:rPr>
              <a:t> el </a:t>
            </a:r>
            <a:r>
              <a:rPr lang="en-US" sz="1700" dirty="0" err="1">
                <a:solidFill>
                  <a:srgbClr val="000000"/>
                </a:solidFill>
              </a:rPr>
              <a:t>destino</a:t>
            </a:r>
            <a:r>
              <a:rPr lang="en-US" sz="1700" dirty="0">
                <a:solidFill>
                  <a:srgbClr val="000000"/>
                </a:solidFill>
              </a:rPr>
              <a:t> que se </a:t>
            </a:r>
            <a:r>
              <a:rPr lang="en-US" sz="1700" dirty="0" err="1">
                <a:solidFill>
                  <a:srgbClr val="000000"/>
                </a:solidFill>
              </a:rPr>
              <a:t>dibuja</a:t>
            </a:r>
            <a:r>
              <a:rPr lang="en-US" sz="1700" dirty="0">
                <a:solidFill>
                  <a:srgbClr val="000000"/>
                </a:solidFill>
              </a:rPr>
              <a:t> ante </a:t>
            </a:r>
            <a:r>
              <a:rPr lang="en-US" sz="1700" dirty="0" err="1">
                <a:solidFill>
                  <a:srgbClr val="000000"/>
                </a:solidFill>
              </a:rPr>
              <a:t>ella</a:t>
            </a:r>
            <a:r>
              <a:rPr lang="en-US" sz="1700" dirty="0">
                <a:solidFill>
                  <a:srgbClr val="000000"/>
                </a:solidFill>
              </a:rPr>
              <a:t>… Se </a:t>
            </a:r>
            <a:r>
              <a:rPr lang="en-US" sz="1700" dirty="0" err="1">
                <a:solidFill>
                  <a:srgbClr val="000000"/>
                </a:solidFill>
              </a:rPr>
              <a:t>resignará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aún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cuando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corazón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pertenezca</a:t>
            </a:r>
            <a:r>
              <a:rPr lang="en-US" sz="1700" dirty="0">
                <a:solidFill>
                  <a:srgbClr val="000000"/>
                </a:solidFill>
              </a:rPr>
              <a:t> a </a:t>
            </a:r>
            <a:r>
              <a:rPr lang="en-US" sz="1700" dirty="0" err="1">
                <a:solidFill>
                  <a:srgbClr val="000000"/>
                </a:solidFill>
              </a:rPr>
              <a:t>otro</a:t>
            </a:r>
            <a:r>
              <a:rPr lang="en-US" sz="1700" dirty="0">
                <a:solidFill>
                  <a:srgbClr val="000000"/>
                </a:solidFill>
              </a:rPr>
              <a:t> hombre?</a:t>
            </a:r>
            <a:br>
              <a:rPr lang="en-US" sz="1700" dirty="0">
                <a:solidFill>
                  <a:srgbClr val="000000"/>
                </a:solidFill>
              </a:rPr>
            </a:b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Una </a:t>
            </a:r>
            <a:r>
              <a:rPr lang="en-US" sz="1700" dirty="0" err="1">
                <a:solidFill>
                  <a:srgbClr val="000000"/>
                </a:solidFill>
              </a:rPr>
              <a:t>pieza</a:t>
            </a:r>
            <a:r>
              <a:rPr lang="en-US" sz="1700" dirty="0">
                <a:solidFill>
                  <a:srgbClr val="000000"/>
                </a:solidFill>
              </a:rPr>
              <a:t> que </a:t>
            </a:r>
            <a:r>
              <a:rPr lang="en-US" sz="1700" dirty="0" err="1">
                <a:solidFill>
                  <a:srgbClr val="000000"/>
                </a:solidFill>
              </a:rPr>
              <a:t>habla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sobre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convencionalismos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sociales</a:t>
            </a:r>
            <a:r>
              <a:rPr lang="en-US" sz="1700" dirty="0">
                <a:solidFill>
                  <a:srgbClr val="000000"/>
                </a:solidFill>
              </a:rPr>
              <a:t> y </a:t>
            </a:r>
            <a:r>
              <a:rPr lang="en-US" sz="1700" dirty="0" err="1">
                <a:solidFill>
                  <a:srgbClr val="000000"/>
                </a:solidFill>
              </a:rPr>
              <a:t>nos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hace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reflexionar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acerca</a:t>
            </a:r>
            <a:r>
              <a:rPr lang="en-US" sz="1700" dirty="0">
                <a:solidFill>
                  <a:srgbClr val="000000"/>
                </a:solidFill>
              </a:rPr>
              <a:t> de los </a:t>
            </a:r>
            <a:r>
              <a:rPr lang="en-US" sz="1700" dirty="0" err="1">
                <a:solidFill>
                  <a:srgbClr val="000000"/>
                </a:solidFill>
              </a:rPr>
              <a:t>condicionameintos</a:t>
            </a:r>
            <a:r>
              <a:rPr lang="en-US" sz="1700" dirty="0">
                <a:solidFill>
                  <a:srgbClr val="000000"/>
                </a:solidFill>
              </a:rPr>
              <a:t> que </a:t>
            </a:r>
            <a:r>
              <a:rPr lang="en-US" sz="1700" dirty="0" err="1">
                <a:solidFill>
                  <a:srgbClr val="000000"/>
                </a:solidFill>
              </a:rPr>
              <a:t>también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aceptamos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nuestros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días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  <a:br>
              <a:rPr lang="en-US" sz="1700" dirty="0">
                <a:solidFill>
                  <a:srgbClr val="000000"/>
                </a:solidFill>
              </a:rPr>
            </a:b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 err="1">
                <a:solidFill>
                  <a:srgbClr val="000000"/>
                </a:solidFill>
              </a:rPr>
              <a:t>Duración</a:t>
            </a:r>
            <a:r>
              <a:rPr lang="en-US" sz="1700" dirty="0">
                <a:solidFill>
                  <a:srgbClr val="000000"/>
                </a:solidFill>
              </a:rPr>
              <a:t> 55 </a:t>
            </a:r>
            <a:r>
              <a:rPr lang="en-US" sz="1700" dirty="0" err="1">
                <a:solidFill>
                  <a:srgbClr val="000000"/>
                </a:solidFill>
              </a:rPr>
              <a:t>minutos</a:t>
            </a:r>
            <a:r>
              <a:rPr lang="en-US" sz="1700" dirty="0">
                <a:solidFill>
                  <a:srgbClr val="000000"/>
                </a:solidFill>
              </a:rPr>
              <a:t>. 3 </a:t>
            </a:r>
            <a:r>
              <a:rPr lang="en-US" sz="1700" dirty="0" err="1">
                <a:solidFill>
                  <a:srgbClr val="000000"/>
                </a:solidFill>
              </a:rPr>
              <a:t>artistas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escena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  <a:endParaRPr lang="es-MX" sz="1700" dirty="0">
              <a:solidFill>
                <a:srgbClr val="000000"/>
              </a:solidFill>
            </a:endParaRPr>
          </a:p>
          <a:p>
            <a:endParaRPr lang="es-MX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9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193323-4111-4CD2-970F-F54F5639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Nos encantaría ser parte de tus eventos de recaudación de fondos!</a:t>
            </a:r>
          </a:p>
        </p:txBody>
      </p:sp>
      <p:pic>
        <p:nvPicPr>
          <p:cNvPr id="5" name="Imagen 4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D50D9BE3-C6E6-48AE-8F77-A9DA97EA7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41" y="2572174"/>
            <a:ext cx="5017318" cy="1705888"/>
          </a:xfrm>
          <a:prstGeom prst="rect">
            <a:avLst/>
          </a:prstGeom>
          <a:ln w="9525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38AC02-FAA3-47CD-80F2-E792F99FB9DB}"/>
              </a:ext>
            </a:extLst>
          </p:cNvPr>
          <p:cNvSpPr txBox="1"/>
          <p:nvPr/>
        </p:nvSpPr>
        <p:spPr>
          <a:xfrm>
            <a:off x="6748041" y="4908216"/>
            <a:ext cx="484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Lic. Valeria Vega Solórzano</a:t>
            </a:r>
          </a:p>
          <a:p>
            <a:pPr algn="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52+ 55- 29009002</a:t>
            </a:r>
          </a:p>
          <a:p>
            <a:pPr algn="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valeriavegasolorzano@gmail.com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889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B5741B-A017-4CE4-AC57-CECB1E15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FF"/>
                </a:solidFill>
              </a:rPr>
              <a:t>Quienes somos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E9C5E-DA66-4D6A-895F-C1569058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MX" sz="2400" dirty="0" err="1">
                <a:solidFill>
                  <a:srgbClr val="000000"/>
                </a:solidFill>
              </a:rPr>
              <a:t>Quadro</a:t>
            </a:r>
            <a:r>
              <a:rPr lang="es-MX" sz="2400" dirty="0">
                <a:solidFill>
                  <a:srgbClr val="000000"/>
                </a:solidFill>
              </a:rPr>
              <a:t> Arte A.C. somos una asociación sin fines de lucro fundada en 2013 y dedicada a la promoción y difusión de las artes visuales desde 1990. Ha organizado, entre otras actividades más de 50 exposiciones individuales y colectivas.</a:t>
            </a:r>
          </a:p>
          <a:p>
            <a:r>
              <a:rPr lang="es-MX" sz="2400" dirty="0">
                <a:solidFill>
                  <a:srgbClr val="000000"/>
                </a:solidFill>
              </a:rPr>
              <a:t> Bajo el sello </a:t>
            </a:r>
            <a:r>
              <a:rPr lang="es-MX" sz="2400" dirty="0" err="1">
                <a:solidFill>
                  <a:srgbClr val="000000"/>
                </a:solidFill>
              </a:rPr>
              <a:t>iO</a:t>
            </a:r>
            <a:r>
              <a:rPr lang="es-MX" sz="2400" dirty="0">
                <a:solidFill>
                  <a:srgbClr val="000000"/>
                </a:solidFill>
              </a:rPr>
              <a:t> Artes escénicas , a partir del 2006, hemos producido 14 espectáculos originales de danza y teatro en distintos formatos</a:t>
            </a:r>
          </a:p>
        </p:txBody>
      </p:sp>
    </p:spTree>
    <p:extLst>
      <p:ext uri="{BB962C8B-B14F-4D97-AF65-F5344CB8AC3E}">
        <p14:creationId xmlns:p14="http://schemas.microsoft.com/office/powerpoint/2010/main" val="53319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A6DAC2-127D-42D9-A712-7975756E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Qué hacemos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A65736-74A3-40B8-A81B-A49E4EC4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MX" sz="2400" dirty="0">
                <a:solidFill>
                  <a:srgbClr val="000000"/>
                </a:solidFill>
              </a:rPr>
              <a:t>Vinculamos productos y servicios artísticos con públicos e  instituciones públicas y privadas que los requieran.</a:t>
            </a:r>
          </a:p>
          <a:p>
            <a:r>
              <a:rPr lang="es-MX" sz="2400" dirty="0">
                <a:solidFill>
                  <a:srgbClr val="000000"/>
                </a:solidFill>
              </a:rPr>
              <a:t>Apoyamos artistas de trayectorias en formación, medianas o consagradas.</a:t>
            </a:r>
          </a:p>
          <a:p>
            <a:r>
              <a:rPr lang="es-MX" sz="2400" dirty="0">
                <a:solidFill>
                  <a:srgbClr val="000000"/>
                </a:solidFill>
              </a:rPr>
              <a:t>Organizamos diferentes eventos artísticos para recaudación de fondos de otras Asociaciones. </a:t>
            </a:r>
          </a:p>
          <a:p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8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AD4134-C3E1-4877-A30A-98891B9F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MX" sz="4000">
                <a:solidFill>
                  <a:srgbClr val="FFFFFF"/>
                </a:solidFill>
              </a:rPr>
              <a:t>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485F23-5BDE-4EFE-95E6-312C4061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rgbClr val="000000"/>
                </a:solidFill>
              </a:rPr>
              <a:t>Quadroarte  y sus miembros nos hemos propuesto dedicar nuestra vida a la creación y promoción artística, convencidos de que es el poder del arte el que puede cambiar el mundo, transformarlo  en un mundo más sensible y más humano.</a:t>
            </a:r>
          </a:p>
          <a:p>
            <a:pPr marL="0" indent="0">
              <a:buNone/>
            </a:pPr>
            <a:endParaRPr lang="es-MX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MX" sz="2000" dirty="0">
                <a:solidFill>
                  <a:srgbClr val="000000"/>
                </a:solidFill>
              </a:rPr>
              <a:t>Creemos que todo ser humano tiene una capacidad creadora y la creación es la manifestación del amor.  Se trata de existencia y misión de vida, de trascendencia.</a:t>
            </a:r>
          </a:p>
          <a:p>
            <a:endParaRPr lang="es-MX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7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3C82B2-2FC7-4C3B-83A7-AEA2B36D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888" y="214752"/>
            <a:ext cx="4977976" cy="769247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0000"/>
                </a:solidFill>
              </a:rPr>
              <a:t>Beneficios del arte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E42CFA-683C-4957-8A20-011A1FDE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090" y="1429832"/>
            <a:ext cx="3620021" cy="36200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20E83-0853-4F1E-97F8-C014D439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1120878"/>
            <a:ext cx="5767129" cy="5737122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s-MX" sz="1600" b="1" dirty="0">
                <a:solidFill>
                  <a:srgbClr val="000000"/>
                </a:solidFill>
              </a:rPr>
              <a:t>Neurológicamente: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El arte estimula la actividad el hemisferio derecho, genera </a:t>
            </a:r>
            <a:r>
              <a:rPr lang="es-MX" sz="1600" dirty="0" err="1">
                <a:solidFill>
                  <a:srgbClr val="000000"/>
                </a:solidFill>
              </a:rPr>
              <a:t>Neuroplasticidad</a:t>
            </a:r>
            <a:r>
              <a:rPr lang="es-MX" sz="1600" dirty="0">
                <a:solidFill>
                  <a:srgbClr val="000000"/>
                </a:solidFill>
              </a:rPr>
              <a:t> (capacidad del cerebro de desarrollar nuevas conexiones neurológicas), mantenimiento del hipotálamo, mejor calidad de vida a edad avanzada, con cerebro joven .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2</a:t>
            </a:r>
            <a:r>
              <a:rPr lang="es-MX" sz="1600" b="1" dirty="0">
                <a:solidFill>
                  <a:srgbClr val="000000"/>
                </a:solidFill>
              </a:rPr>
              <a:t>) </a:t>
            </a:r>
            <a:r>
              <a:rPr lang="es-MX" sz="1600" b="1" dirty="0" err="1">
                <a:solidFill>
                  <a:srgbClr val="000000"/>
                </a:solidFill>
              </a:rPr>
              <a:t>Terapeuticamente</a:t>
            </a:r>
            <a:r>
              <a:rPr lang="es-MX" sz="1600" b="1" dirty="0">
                <a:solidFill>
                  <a:srgbClr val="000000"/>
                </a:solidFill>
              </a:rPr>
              <a:t>: 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El arteterapia utiliza la creación artística para abordar el autoconocimiento, resolución de conflictos, capacidad de resiliencia, conciliación de sentimientos, habilidades sociales y tratamiento de distintos tipos de trastornos.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3</a:t>
            </a:r>
            <a:r>
              <a:rPr lang="es-MX" sz="1600" b="1" dirty="0">
                <a:solidFill>
                  <a:srgbClr val="000000"/>
                </a:solidFill>
              </a:rPr>
              <a:t>) Educación: 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A través de actividades artísticas se estimula el desarrollo cerebral, la sinapsis y esto produce un mejor rendimiento escolar, desarrolla capacidad de concentración, memoria, autoestima, respeto al prójimo.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4</a:t>
            </a:r>
            <a:r>
              <a:rPr lang="es-MX" sz="1600" b="1" dirty="0">
                <a:solidFill>
                  <a:srgbClr val="000000"/>
                </a:solidFill>
              </a:rPr>
              <a:t>) Sociedad: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Las expresiones artísticas genera espacios de sana convivencia, fomenta la solidaridad, empatía y sensibilidad. Dan identidad cultural a los pueblos. Crean patrimonios tangibles e intangibles. Es un canal de comunicación e integración comunitaria.</a:t>
            </a:r>
          </a:p>
          <a:p>
            <a:pPr marL="0" indent="0">
              <a:buNone/>
            </a:pPr>
            <a:r>
              <a:rPr lang="es-MX" sz="1600" b="1" dirty="0">
                <a:solidFill>
                  <a:srgbClr val="000000"/>
                </a:solidFill>
              </a:rPr>
              <a:t>5) salud:</a:t>
            </a:r>
          </a:p>
          <a:p>
            <a:pPr marL="0" indent="0">
              <a:buNone/>
            </a:pPr>
            <a:r>
              <a:rPr lang="es-MX" sz="1600" dirty="0">
                <a:solidFill>
                  <a:srgbClr val="000000"/>
                </a:solidFill>
              </a:rPr>
              <a:t>Produce endorfinas y linfocitos T, responsables del sistema inmunológico, mantiene el hipotálamo activo. Combate un sinfín de enfermedades y trastornos.</a:t>
            </a:r>
          </a:p>
          <a:p>
            <a:endParaRPr lang="es-MX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7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EB6FCF-52C4-496F-BC14-B5893A55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MX" sz="4000">
                <a:solidFill>
                  <a:srgbClr val="FFFFFF"/>
                </a:solidFill>
              </a:rPr>
              <a:t>Porqué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04BC081-3754-45AF-9DCC-BAC29DBE5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6708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396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4C3BA1-8E7C-4820-B354-D437AC3A5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DD301-2394-41CF-86D4-CC606976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83C036B-5009-4CB2-9264-F1E5E4955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324FC53-63D9-4F08-8F51-862E94448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0F1F19A-DDDA-4B97-8049-25ADE0CB9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254D554-304A-48FD-8360-01FB8AF4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C684587-286F-4878-B5FD-4D45FB10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DC27019-DEA1-4CB3-ADB3-22EE910D0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E54B213-F762-477B-87DD-77877AC76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3A4D31D-6041-4A93-88C5-74F99025E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A1A6EC4-AA23-405C-8BE1-082DE6B95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A218C02C-4A4B-434C-8E0E-2358219CC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7D972FA-BAE0-4ACF-8D67-7A879605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5987DDB-2DC6-4A06-8FEF-8B817370A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634FE9C-00AE-49DD-B4DA-DDB451AB2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72648CC-70E5-4CE2-8023-A392DA397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398FA11-B85B-4849-94C6-5B01F8D69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1D700DD-9E6C-424A-AE56-15B48A3E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ADB1A48-08E2-40AF-88B0-81D21E20B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A253EBA-130C-4BE8-9DE8-92113442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879F8CC2-5212-49D1-9CDF-CA309120B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5CA1FCE-BC6C-4EBD-889F-DACF5161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445D445-9390-44B5-84A4-57A71B5B5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B1498E-11DB-45E0-86CD-D1691381A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12605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1DFA5B-EFAA-4873-A830-B6774B070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CFBEDA6B-2210-48F4-BDC3-6A538295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F1E04D-1D50-4017-A1D4-EFFF58095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A189F4-9266-487B-8C0A-CF53A4A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092" y="2349925"/>
            <a:ext cx="3498979" cy="2456442"/>
          </a:xfrm>
        </p:spPr>
        <p:txBody>
          <a:bodyPr>
            <a:normAutofit/>
          </a:bodyPr>
          <a:lstStyle/>
          <a:p>
            <a:pPr algn="ctr"/>
            <a:r>
              <a:rPr lang="es-MX">
                <a:solidFill>
                  <a:srgbClr val="FFFFFF"/>
                </a:solidFill>
              </a:rPr>
              <a:t>Para qué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E3A419F-3128-43F2-9FA9-B004F35C2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271597"/>
              </p:ext>
            </p:extLst>
          </p:nvPr>
        </p:nvGraphicFramePr>
        <p:xfrm>
          <a:off x="804672" y="798444"/>
          <a:ext cx="5330831" cy="525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72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250A6-AC32-4851-8FFC-24E11B0F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/>
              <a:t>Beneficiarios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2399D53-90A8-44A4-B636-DDC487FDB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2538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96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AAB3AA-CB92-4FDD-A93D-C97C7693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s-MX">
                <a:solidFill>
                  <a:schemeClr val="accent1"/>
                </a:solidFill>
              </a:rPr>
              <a:t>Opciones de recaudación de fondos a través del arte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585A2-9C64-4D7E-BDC5-5D6F79E5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MX" sz="2400" b="1" dirty="0"/>
              <a:t>Artes visuales:</a:t>
            </a:r>
          </a:p>
          <a:p>
            <a:r>
              <a:rPr lang="es-MX" sz="2400" dirty="0"/>
              <a:t>Exposición y venta de pintura, escultura, fotografía, instalación, arte-objeto </a:t>
            </a:r>
          </a:p>
          <a:p>
            <a:r>
              <a:rPr lang="es-MX" sz="2400" dirty="0"/>
              <a:t>Concursos</a:t>
            </a:r>
          </a:p>
          <a:p>
            <a:r>
              <a:rPr lang="es-MX" sz="2400" dirty="0"/>
              <a:t>Subastas</a:t>
            </a:r>
          </a:p>
          <a:p>
            <a:r>
              <a:rPr lang="es-MX" sz="2400" dirty="0"/>
              <a:t>Rifas de obra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b="1" dirty="0"/>
              <a:t>Artes escénicas:</a:t>
            </a:r>
          </a:p>
          <a:p>
            <a:r>
              <a:rPr lang="es-MX" sz="2400" dirty="0"/>
              <a:t>Funciones a beneficio </a:t>
            </a:r>
          </a:p>
          <a:p>
            <a:r>
              <a:rPr lang="es-MX" sz="2400" dirty="0"/>
              <a:t>Cursos </a:t>
            </a:r>
          </a:p>
          <a:p>
            <a:r>
              <a:rPr lang="es-MX" sz="2400" dirty="0"/>
              <a:t>Bailes /eventos temáticos</a:t>
            </a:r>
          </a:p>
        </p:txBody>
      </p:sp>
    </p:spTree>
    <p:extLst>
      <p:ext uri="{BB962C8B-B14F-4D97-AF65-F5344CB8AC3E}">
        <p14:creationId xmlns:p14="http://schemas.microsoft.com/office/powerpoint/2010/main" val="4231225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663</Words>
  <Application>Microsoft Office PowerPoint</Application>
  <PresentationFormat>Panorámica</PresentationFormat>
  <Paragraphs>70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Quienes somos</vt:lpstr>
      <vt:lpstr>Qué hacemos</vt:lpstr>
      <vt:lpstr>Misión</vt:lpstr>
      <vt:lpstr>Beneficios del arte</vt:lpstr>
      <vt:lpstr>Porqué</vt:lpstr>
      <vt:lpstr>Para qué</vt:lpstr>
      <vt:lpstr>Beneficiarios</vt:lpstr>
      <vt:lpstr>Opciones de recaudación de fondos a través del arte</vt:lpstr>
      <vt:lpstr>Oferta de   Artes escénicas</vt:lpstr>
      <vt:lpstr>Metodología</vt:lpstr>
      <vt:lpstr>Convenios de participación</vt:lpstr>
      <vt:lpstr>Acerca de “La dama del puerto”</vt:lpstr>
      <vt:lpstr>Nos encantaría ser parte de tus eventos de recaudación de fondos!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QUADROARTE A.C.</dc:title>
  <dc:creator>Quadroarte A.C.</dc:creator>
  <cp:lastModifiedBy>Quadroarte A.C.</cp:lastModifiedBy>
  <cp:revision>6</cp:revision>
  <dcterms:created xsi:type="dcterms:W3CDTF">2018-12-06T20:54:57Z</dcterms:created>
  <dcterms:modified xsi:type="dcterms:W3CDTF">2018-12-07T15:26:58Z</dcterms:modified>
</cp:coreProperties>
</file>